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7" r:id="rId1"/>
  </p:sldMasterIdLst>
  <p:notesMasterIdLst>
    <p:notesMasterId r:id="rId51"/>
  </p:notesMasterIdLst>
  <p:sldIdLst>
    <p:sldId id="256" r:id="rId2"/>
    <p:sldId id="258" r:id="rId3"/>
    <p:sldId id="385" r:id="rId4"/>
    <p:sldId id="434" r:id="rId5"/>
    <p:sldId id="386" r:id="rId6"/>
    <p:sldId id="260" r:id="rId7"/>
    <p:sldId id="259" r:id="rId8"/>
    <p:sldId id="276" r:id="rId9"/>
    <p:sldId id="275" r:id="rId10"/>
    <p:sldId id="272" r:id="rId11"/>
    <p:sldId id="427" r:id="rId12"/>
    <p:sldId id="266" r:id="rId13"/>
    <p:sldId id="423" r:id="rId14"/>
    <p:sldId id="267" r:id="rId15"/>
    <p:sldId id="369" r:id="rId16"/>
    <p:sldId id="377" r:id="rId17"/>
    <p:sldId id="374" r:id="rId18"/>
    <p:sldId id="375" r:id="rId19"/>
    <p:sldId id="407" r:id="rId20"/>
    <p:sldId id="380" r:id="rId21"/>
    <p:sldId id="425" r:id="rId22"/>
    <p:sldId id="401" r:id="rId23"/>
    <p:sldId id="422" r:id="rId24"/>
    <p:sldId id="403" r:id="rId25"/>
    <p:sldId id="398" r:id="rId26"/>
    <p:sldId id="399" r:id="rId27"/>
    <p:sldId id="431" r:id="rId28"/>
    <p:sldId id="277" r:id="rId29"/>
    <p:sldId id="308" r:id="rId30"/>
    <p:sldId id="290" r:id="rId31"/>
    <p:sldId id="310" r:id="rId32"/>
    <p:sldId id="293" r:id="rId33"/>
    <p:sldId id="433" r:id="rId34"/>
    <p:sldId id="296" r:id="rId35"/>
    <p:sldId id="297" r:id="rId36"/>
    <p:sldId id="424" r:id="rId37"/>
    <p:sldId id="302" r:id="rId38"/>
    <p:sldId id="303" r:id="rId39"/>
    <p:sldId id="330" r:id="rId40"/>
    <p:sldId id="414" r:id="rId41"/>
    <p:sldId id="416" r:id="rId42"/>
    <p:sldId id="432" r:id="rId43"/>
    <p:sldId id="311" r:id="rId44"/>
    <p:sldId id="421" r:id="rId45"/>
    <p:sldId id="417" r:id="rId46"/>
    <p:sldId id="418" r:id="rId47"/>
    <p:sldId id="419" r:id="rId48"/>
    <p:sldId id="420" r:id="rId49"/>
    <p:sldId id="365" r:id="rId50"/>
  </p:sldIdLst>
  <p:sldSz cx="9144000" cy="5143500" type="screen16x9"/>
  <p:notesSz cx="6858000" cy="9144000"/>
  <p:embeddedFontLst>
    <p:embeddedFont>
      <p:font typeface="Arvo" panose="020B0604020202020204" charset="0"/>
      <p:regular r:id="rId52"/>
      <p:bold r:id="rId53"/>
      <p:italic r:id="rId54"/>
      <p:boldItalic r:id="rId55"/>
    </p:embeddedFont>
    <p:embeddedFont>
      <p:font typeface="Roboto" panose="02000000000000000000" pitchFamily="2" charset="0"/>
      <p:regular r:id="rId56"/>
      <p:bold r:id="rId57"/>
      <p:italic r:id="rId58"/>
      <p:boldItalic r:id="rId59"/>
    </p:embeddedFont>
    <p:embeddedFont>
      <p:font typeface="Roboto Black" panose="02000000000000000000" pitchFamily="2" charset="0"/>
      <p:bold r:id="rId60"/>
      <p:boldItalic r:id="rId61"/>
    </p:embeddedFont>
    <p:embeddedFont>
      <p:font typeface="Roboto Condensed" panose="02000000000000000000" pitchFamily="2" charset="0"/>
      <p:regular r:id="rId62"/>
      <p:bold r:id="rId63"/>
      <p:italic r:id="rId64"/>
      <p:boldItalic r:id="rId65"/>
    </p:embeddedFont>
    <p:embeddedFont>
      <p:font typeface="Roboto Condensed Light" panose="02000000000000000000" pitchFamily="2" charset="0"/>
      <p:regular r:id="rId66"/>
      <p:bold r:id="rId67"/>
      <p:italic r:id="rId68"/>
      <p:boldItalic r:id="rId69"/>
    </p:embeddedFont>
    <p:embeddedFont>
      <p:font typeface="Roboto Medium" panose="02000000000000000000" pitchFamily="2" charset="0"/>
      <p:regular r:id="rId70"/>
      <p:italic r:id="rId7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portada" id="{3ED8E20A-3D99-41C8-A118-711C9D523FF4}">
          <p14:sldIdLst>
            <p14:sldId id="256"/>
            <p14:sldId id="258"/>
            <p14:sldId id="385"/>
            <p14:sldId id="434"/>
            <p14:sldId id="386"/>
          </p14:sldIdLst>
        </p14:section>
        <p14:section name="introduccion" id="{F2C6936C-EA31-40D7-B780-10D669FE11DF}">
          <p14:sldIdLst>
            <p14:sldId id="260"/>
            <p14:sldId id="259"/>
            <p14:sldId id="276"/>
            <p14:sldId id="275"/>
            <p14:sldId id="272"/>
            <p14:sldId id="427"/>
            <p14:sldId id="266"/>
            <p14:sldId id="423"/>
          </p14:sldIdLst>
        </p14:section>
        <p14:section name="RNA" id="{D132C048-34B0-4F3B-84D8-BB92609D2488}">
          <p14:sldIdLst>
            <p14:sldId id="267"/>
            <p14:sldId id="369"/>
            <p14:sldId id="377"/>
            <p14:sldId id="374"/>
            <p14:sldId id="375"/>
            <p14:sldId id="407"/>
            <p14:sldId id="380"/>
            <p14:sldId id="425"/>
            <p14:sldId id="401"/>
            <p14:sldId id="422"/>
            <p14:sldId id="403"/>
            <p14:sldId id="398"/>
            <p14:sldId id="399"/>
            <p14:sldId id="431"/>
            <p14:sldId id="277"/>
          </p14:sldIdLst>
        </p14:section>
        <p14:section name="ACG" id="{76FB16E5-8D73-4EDE-8CE4-DAB4FF27000D}">
          <p14:sldIdLst>
            <p14:sldId id="308"/>
            <p14:sldId id="290"/>
            <p14:sldId id="310"/>
            <p14:sldId id="293"/>
            <p14:sldId id="433"/>
            <p14:sldId id="296"/>
            <p14:sldId id="297"/>
            <p14:sldId id="424"/>
            <p14:sldId id="302"/>
            <p14:sldId id="303"/>
            <p14:sldId id="330"/>
            <p14:sldId id="414"/>
            <p14:sldId id="416"/>
            <p14:sldId id="432"/>
          </p14:sldIdLst>
        </p14:section>
        <p14:section name="AGG" id="{4574C062-8476-4626-AC09-79B9B62DAD0D}">
          <p14:sldIdLst>
            <p14:sldId id="311"/>
            <p14:sldId id="421"/>
          </p14:sldIdLst>
        </p14:section>
        <p14:section name="conclusiones" id="{5BA8C6C9-8DAE-4A18-80AA-25F3A001BB25}">
          <p14:sldIdLst>
            <p14:sldId id="417"/>
            <p14:sldId id="418"/>
            <p14:sldId id="419"/>
            <p14:sldId id="420"/>
            <p14:sldId id="36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F5378"/>
    <a:srgbClr val="FFFFFF"/>
    <a:srgbClr val="FFB952"/>
    <a:srgbClr val="FFD393"/>
    <a:srgbClr val="263248"/>
    <a:srgbClr val="8BAB42"/>
    <a:srgbClr val="3D85C6"/>
    <a:srgbClr val="000000"/>
    <a:srgbClr val="CCCCCC"/>
    <a:srgbClr val="C7D3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DDEA6A4-FABE-4D60-A64F-3DFBD1535C44}" v="13" dt="2024-07-21T02:38:03.218"/>
  </p1510:revLst>
</p1510:revInfo>
</file>

<file path=ppt/tableStyles.xml><?xml version="1.0" encoding="utf-8"?>
<a:tblStyleLst xmlns:a="http://schemas.openxmlformats.org/drawingml/2006/main" def="{7FA456C7-4730-40BB-AE29-BF47014E1B0D}">
  <a:tblStyle styleId="{7FA456C7-4730-40BB-AE29-BF47014E1B0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74" autoAdjust="0"/>
    <p:restoredTop sz="95157" autoAdjust="0"/>
  </p:normalViewPr>
  <p:slideViewPr>
    <p:cSldViewPr snapToGrid="0">
      <p:cViewPr>
        <p:scale>
          <a:sx n="200" d="100"/>
          <a:sy n="200" d="100"/>
        </p:scale>
        <p:origin x="-2124" y="-94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-2946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12.fntdata"/><Relationship Id="rId68" Type="http://schemas.openxmlformats.org/officeDocument/2006/relationships/font" Target="fonts/font17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2.fntdata"/><Relationship Id="rId58" Type="http://schemas.openxmlformats.org/officeDocument/2006/relationships/font" Target="fonts/font7.fntdata"/><Relationship Id="rId66" Type="http://schemas.openxmlformats.org/officeDocument/2006/relationships/font" Target="fonts/font15.fntdata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font" Target="fonts/font10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5.fntdata"/><Relationship Id="rId64" Type="http://schemas.openxmlformats.org/officeDocument/2006/relationships/font" Target="fonts/font13.fntdata"/><Relationship Id="rId69" Type="http://schemas.openxmlformats.org/officeDocument/2006/relationships/font" Target="fonts/font18.fntdata"/><Relationship Id="rId77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8.fntdata"/><Relationship Id="rId67" Type="http://schemas.openxmlformats.org/officeDocument/2006/relationships/font" Target="fonts/font16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3.fntdata"/><Relationship Id="rId62" Type="http://schemas.openxmlformats.org/officeDocument/2006/relationships/font" Target="fonts/font11.fntdata"/><Relationship Id="rId70" Type="http://schemas.openxmlformats.org/officeDocument/2006/relationships/font" Target="fonts/font19.fntdata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6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1.fntdata"/><Relationship Id="rId60" Type="http://schemas.openxmlformats.org/officeDocument/2006/relationships/font" Target="fonts/font9.fntdata"/><Relationship Id="rId65" Type="http://schemas.openxmlformats.org/officeDocument/2006/relationships/font" Target="fonts/font14.fntdata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font" Target="fonts/font4.fntdata"/><Relationship Id="rId76" Type="http://schemas.microsoft.com/office/2016/11/relationships/changesInfo" Target="changesInfos/changesInfo1.xml"/><Relationship Id="rId7" Type="http://schemas.openxmlformats.org/officeDocument/2006/relationships/slide" Target="slides/slide6.xml"/><Relationship Id="rId71" Type="http://schemas.openxmlformats.org/officeDocument/2006/relationships/font" Target="fonts/font20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tin Menendez" userId="bee222e501ccd0c2" providerId="LiveId" clId="{DDDEA6A4-FABE-4D60-A64F-3DFBD1535C44}"/>
    <pc:docChg chg="undo custSel addSld delSld modSld sldOrd">
      <pc:chgData name="Martin Menendez" userId="bee222e501ccd0c2" providerId="LiveId" clId="{DDDEA6A4-FABE-4D60-A64F-3DFBD1535C44}" dt="2024-07-21T05:26:59.271" v="49" actId="47"/>
      <pc:docMkLst>
        <pc:docMk/>
      </pc:docMkLst>
      <pc:sldChg chg="modSp mod">
        <pc:chgData name="Martin Menendez" userId="bee222e501ccd0c2" providerId="LiveId" clId="{DDDEA6A4-FABE-4D60-A64F-3DFBD1535C44}" dt="2024-07-21T02:18:08.380" v="4" actId="207"/>
        <pc:sldMkLst>
          <pc:docMk/>
          <pc:sldMk cId="0" sldId="256"/>
        </pc:sldMkLst>
        <pc:spChg chg="mod ord">
          <ac:chgData name="Martin Menendez" userId="bee222e501ccd0c2" providerId="LiveId" clId="{DDDEA6A4-FABE-4D60-A64F-3DFBD1535C44}" dt="2024-07-21T02:18:00.161" v="3" actId="207"/>
          <ac:spMkLst>
            <pc:docMk/>
            <pc:sldMk cId="0" sldId="256"/>
            <ac:spMk id="185" creationId="{00000000-0000-0000-0000-000000000000}"/>
          </ac:spMkLst>
        </pc:spChg>
        <pc:spChg chg="mod">
          <ac:chgData name="Martin Menendez" userId="bee222e501ccd0c2" providerId="LiveId" clId="{DDDEA6A4-FABE-4D60-A64F-3DFBD1535C44}" dt="2024-07-21T02:18:08.380" v="4" actId="207"/>
          <ac:spMkLst>
            <pc:docMk/>
            <pc:sldMk cId="0" sldId="256"/>
            <ac:spMk id="188" creationId="{00000000-0000-0000-0000-000000000000}"/>
          </ac:spMkLst>
        </pc:spChg>
      </pc:sldChg>
      <pc:sldChg chg="modNotes">
        <pc:chgData name="Martin Menendez" userId="bee222e501ccd0c2" providerId="LiveId" clId="{DDDEA6A4-FABE-4D60-A64F-3DFBD1535C44}" dt="2024-07-21T02:33:58.267" v="9"/>
        <pc:sldMkLst>
          <pc:docMk/>
          <pc:sldMk cId="0" sldId="260"/>
        </pc:sldMkLst>
      </pc:sldChg>
      <pc:sldChg chg="modNotes">
        <pc:chgData name="Martin Menendez" userId="bee222e501ccd0c2" providerId="LiveId" clId="{DDDEA6A4-FABE-4D60-A64F-3DFBD1535C44}" dt="2024-07-21T02:33:58.267" v="9"/>
        <pc:sldMkLst>
          <pc:docMk/>
          <pc:sldMk cId="0" sldId="261"/>
        </pc:sldMkLst>
      </pc:sldChg>
      <pc:sldChg chg="modNotes">
        <pc:chgData name="Martin Menendez" userId="bee222e501ccd0c2" providerId="LiveId" clId="{DDDEA6A4-FABE-4D60-A64F-3DFBD1535C44}" dt="2024-07-21T02:33:58.267" v="9"/>
        <pc:sldMkLst>
          <pc:docMk/>
          <pc:sldMk cId="0" sldId="262"/>
        </pc:sldMkLst>
      </pc:sldChg>
      <pc:sldChg chg="modNotes">
        <pc:chgData name="Martin Menendez" userId="bee222e501ccd0c2" providerId="LiveId" clId="{DDDEA6A4-FABE-4D60-A64F-3DFBD1535C44}" dt="2024-07-21T02:33:58.267" v="9"/>
        <pc:sldMkLst>
          <pc:docMk/>
          <pc:sldMk cId="0" sldId="263"/>
        </pc:sldMkLst>
      </pc:sldChg>
      <pc:sldChg chg="modNotes">
        <pc:chgData name="Martin Menendez" userId="bee222e501ccd0c2" providerId="LiveId" clId="{DDDEA6A4-FABE-4D60-A64F-3DFBD1535C44}" dt="2024-07-21T02:33:58.267" v="9"/>
        <pc:sldMkLst>
          <pc:docMk/>
          <pc:sldMk cId="0" sldId="264"/>
        </pc:sldMkLst>
      </pc:sldChg>
      <pc:sldChg chg="modNotes">
        <pc:chgData name="Martin Menendez" userId="bee222e501ccd0c2" providerId="LiveId" clId="{DDDEA6A4-FABE-4D60-A64F-3DFBD1535C44}" dt="2024-07-21T02:33:58.267" v="9"/>
        <pc:sldMkLst>
          <pc:docMk/>
          <pc:sldMk cId="0" sldId="265"/>
        </pc:sldMkLst>
      </pc:sldChg>
      <pc:sldChg chg="modNotes">
        <pc:chgData name="Martin Menendez" userId="bee222e501ccd0c2" providerId="LiveId" clId="{DDDEA6A4-FABE-4D60-A64F-3DFBD1535C44}" dt="2024-07-21T02:33:58.267" v="9"/>
        <pc:sldMkLst>
          <pc:docMk/>
          <pc:sldMk cId="0" sldId="266"/>
        </pc:sldMkLst>
      </pc:sldChg>
      <pc:sldChg chg="modNotes">
        <pc:chgData name="Martin Menendez" userId="bee222e501ccd0c2" providerId="LiveId" clId="{DDDEA6A4-FABE-4D60-A64F-3DFBD1535C44}" dt="2024-07-21T02:33:58.267" v="9"/>
        <pc:sldMkLst>
          <pc:docMk/>
          <pc:sldMk cId="0" sldId="267"/>
        </pc:sldMkLst>
      </pc:sldChg>
      <pc:sldChg chg="del modNotes">
        <pc:chgData name="Martin Menendez" userId="bee222e501ccd0c2" providerId="LiveId" clId="{DDDEA6A4-FABE-4D60-A64F-3DFBD1535C44}" dt="2024-07-21T05:22:45.427" v="29" actId="47"/>
        <pc:sldMkLst>
          <pc:docMk/>
          <pc:sldMk cId="0" sldId="268"/>
        </pc:sldMkLst>
      </pc:sldChg>
      <pc:sldChg chg="del modNotes">
        <pc:chgData name="Martin Menendez" userId="bee222e501ccd0c2" providerId="LiveId" clId="{DDDEA6A4-FABE-4D60-A64F-3DFBD1535C44}" dt="2024-07-21T05:22:46.253" v="30" actId="47"/>
        <pc:sldMkLst>
          <pc:docMk/>
          <pc:sldMk cId="0" sldId="269"/>
        </pc:sldMkLst>
      </pc:sldChg>
      <pc:sldChg chg="del modNotes">
        <pc:chgData name="Martin Menendez" userId="bee222e501ccd0c2" providerId="LiveId" clId="{DDDEA6A4-FABE-4D60-A64F-3DFBD1535C44}" dt="2024-07-21T05:22:48.755" v="31" actId="47"/>
        <pc:sldMkLst>
          <pc:docMk/>
          <pc:sldMk cId="0" sldId="270"/>
        </pc:sldMkLst>
      </pc:sldChg>
      <pc:sldChg chg="del modNotes">
        <pc:chgData name="Martin Menendez" userId="bee222e501ccd0c2" providerId="LiveId" clId="{DDDEA6A4-FABE-4D60-A64F-3DFBD1535C44}" dt="2024-07-21T05:22:49.757" v="32" actId="47"/>
        <pc:sldMkLst>
          <pc:docMk/>
          <pc:sldMk cId="0" sldId="271"/>
        </pc:sldMkLst>
      </pc:sldChg>
      <pc:sldChg chg="ord modNotes">
        <pc:chgData name="Martin Menendez" userId="bee222e501ccd0c2" providerId="LiveId" clId="{DDDEA6A4-FABE-4D60-A64F-3DFBD1535C44}" dt="2024-07-21T05:22:57.655" v="34"/>
        <pc:sldMkLst>
          <pc:docMk/>
          <pc:sldMk cId="0" sldId="272"/>
        </pc:sldMkLst>
      </pc:sldChg>
      <pc:sldChg chg="ord modNotes">
        <pc:chgData name="Martin Menendez" userId="bee222e501ccd0c2" providerId="LiveId" clId="{DDDEA6A4-FABE-4D60-A64F-3DFBD1535C44}" dt="2024-07-21T05:22:59.342" v="36"/>
        <pc:sldMkLst>
          <pc:docMk/>
          <pc:sldMk cId="0" sldId="273"/>
        </pc:sldMkLst>
      </pc:sldChg>
      <pc:sldChg chg="modNotes">
        <pc:chgData name="Martin Menendez" userId="bee222e501ccd0c2" providerId="LiveId" clId="{DDDEA6A4-FABE-4D60-A64F-3DFBD1535C44}" dt="2024-07-21T02:33:58.267" v="9"/>
        <pc:sldMkLst>
          <pc:docMk/>
          <pc:sldMk cId="0" sldId="274"/>
        </pc:sldMkLst>
      </pc:sldChg>
      <pc:sldChg chg="modNotes">
        <pc:chgData name="Martin Menendez" userId="bee222e501ccd0c2" providerId="LiveId" clId="{DDDEA6A4-FABE-4D60-A64F-3DFBD1535C44}" dt="2024-07-21T02:33:58.267" v="9"/>
        <pc:sldMkLst>
          <pc:docMk/>
          <pc:sldMk cId="0" sldId="275"/>
        </pc:sldMkLst>
      </pc:sldChg>
      <pc:sldChg chg="modNotes">
        <pc:chgData name="Martin Menendez" userId="bee222e501ccd0c2" providerId="LiveId" clId="{DDDEA6A4-FABE-4D60-A64F-3DFBD1535C44}" dt="2024-07-21T02:33:58.267" v="9"/>
        <pc:sldMkLst>
          <pc:docMk/>
          <pc:sldMk cId="0" sldId="276"/>
        </pc:sldMkLst>
      </pc:sldChg>
      <pc:sldChg chg="modNotes">
        <pc:chgData name="Martin Menendez" userId="bee222e501ccd0c2" providerId="LiveId" clId="{DDDEA6A4-FABE-4D60-A64F-3DFBD1535C44}" dt="2024-07-21T02:31:56.497" v="7"/>
        <pc:sldMkLst>
          <pc:docMk/>
          <pc:sldMk cId="0" sldId="278"/>
        </pc:sldMkLst>
      </pc:sldChg>
      <pc:sldChg chg="modNotes">
        <pc:chgData name="Martin Menendez" userId="bee222e501ccd0c2" providerId="LiveId" clId="{DDDEA6A4-FABE-4D60-A64F-3DFBD1535C44}" dt="2024-07-21T02:31:56.497" v="7"/>
        <pc:sldMkLst>
          <pc:docMk/>
          <pc:sldMk cId="0" sldId="279"/>
        </pc:sldMkLst>
      </pc:sldChg>
      <pc:sldChg chg="modNotes">
        <pc:chgData name="Martin Menendez" userId="bee222e501ccd0c2" providerId="LiveId" clId="{DDDEA6A4-FABE-4D60-A64F-3DFBD1535C44}" dt="2024-07-21T02:31:56.497" v="7"/>
        <pc:sldMkLst>
          <pc:docMk/>
          <pc:sldMk cId="0" sldId="280"/>
        </pc:sldMkLst>
      </pc:sldChg>
      <pc:sldChg chg="modNotes">
        <pc:chgData name="Martin Menendez" userId="bee222e501ccd0c2" providerId="LiveId" clId="{DDDEA6A4-FABE-4D60-A64F-3DFBD1535C44}" dt="2024-07-21T02:31:56.497" v="7"/>
        <pc:sldMkLst>
          <pc:docMk/>
          <pc:sldMk cId="0" sldId="281"/>
        </pc:sldMkLst>
      </pc:sldChg>
      <pc:sldChg chg="modNotes">
        <pc:chgData name="Martin Menendez" userId="bee222e501ccd0c2" providerId="LiveId" clId="{DDDEA6A4-FABE-4D60-A64F-3DFBD1535C44}" dt="2024-07-21T02:31:56.497" v="7"/>
        <pc:sldMkLst>
          <pc:docMk/>
          <pc:sldMk cId="0" sldId="282"/>
        </pc:sldMkLst>
      </pc:sldChg>
      <pc:sldChg chg="modNotes">
        <pc:chgData name="Martin Menendez" userId="bee222e501ccd0c2" providerId="LiveId" clId="{DDDEA6A4-FABE-4D60-A64F-3DFBD1535C44}" dt="2024-07-21T02:31:56.497" v="7"/>
        <pc:sldMkLst>
          <pc:docMk/>
          <pc:sldMk cId="0" sldId="283"/>
        </pc:sldMkLst>
      </pc:sldChg>
      <pc:sldChg chg="modNotes">
        <pc:chgData name="Martin Menendez" userId="bee222e501ccd0c2" providerId="LiveId" clId="{DDDEA6A4-FABE-4D60-A64F-3DFBD1535C44}" dt="2024-07-21T02:31:56.497" v="7"/>
        <pc:sldMkLst>
          <pc:docMk/>
          <pc:sldMk cId="0" sldId="284"/>
        </pc:sldMkLst>
      </pc:sldChg>
      <pc:sldChg chg="modNotes">
        <pc:chgData name="Martin Menendez" userId="bee222e501ccd0c2" providerId="LiveId" clId="{DDDEA6A4-FABE-4D60-A64F-3DFBD1535C44}" dt="2024-07-21T02:31:56.497" v="7"/>
        <pc:sldMkLst>
          <pc:docMk/>
          <pc:sldMk cId="0" sldId="285"/>
        </pc:sldMkLst>
      </pc:sldChg>
      <pc:sldChg chg="modNotes">
        <pc:chgData name="Martin Menendez" userId="bee222e501ccd0c2" providerId="LiveId" clId="{DDDEA6A4-FABE-4D60-A64F-3DFBD1535C44}" dt="2024-07-21T02:31:56.497" v="7"/>
        <pc:sldMkLst>
          <pc:docMk/>
          <pc:sldMk cId="0" sldId="286"/>
        </pc:sldMkLst>
      </pc:sldChg>
      <pc:sldChg chg="modNotes">
        <pc:chgData name="Martin Menendez" userId="bee222e501ccd0c2" providerId="LiveId" clId="{DDDEA6A4-FABE-4D60-A64F-3DFBD1535C44}" dt="2024-07-21T02:31:56.497" v="7"/>
        <pc:sldMkLst>
          <pc:docMk/>
          <pc:sldMk cId="0" sldId="287"/>
        </pc:sldMkLst>
      </pc:sldChg>
      <pc:sldChg chg="modNotes">
        <pc:chgData name="Martin Menendez" userId="bee222e501ccd0c2" providerId="LiveId" clId="{DDDEA6A4-FABE-4D60-A64F-3DFBD1535C44}" dt="2024-07-21T02:31:56.497" v="7"/>
        <pc:sldMkLst>
          <pc:docMk/>
          <pc:sldMk cId="0" sldId="288"/>
        </pc:sldMkLst>
      </pc:sldChg>
      <pc:sldChg chg="modNotes">
        <pc:chgData name="Martin Menendez" userId="bee222e501ccd0c2" providerId="LiveId" clId="{DDDEA6A4-FABE-4D60-A64F-3DFBD1535C44}" dt="2024-07-21T02:31:56.497" v="7"/>
        <pc:sldMkLst>
          <pc:docMk/>
          <pc:sldMk cId="0" sldId="289"/>
        </pc:sldMkLst>
      </pc:sldChg>
      <pc:sldChg chg="modNotes">
        <pc:chgData name="Martin Menendez" userId="bee222e501ccd0c2" providerId="LiveId" clId="{DDDEA6A4-FABE-4D60-A64F-3DFBD1535C44}" dt="2024-07-21T02:31:56.497" v="7"/>
        <pc:sldMkLst>
          <pc:docMk/>
          <pc:sldMk cId="0" sldId="290"/>
        </pc:sldMkLst>
      </pc:sldChg>
      <pc:sldChg chg="modNotes">
        <pc:chgData name="Martin Menendez" userId="bee222e501ccd0c2" providerId="LiveId" clId="{DDDEA6A4-FABE-4D60-A64F-3DFBD1535C44}" dt="2024-07-21T02:31:56.497" v="7"/>
        <pc:sldMkLst>
          <pc:docMk/>
          <pc:sldMk cId="0" sldId="291"/>
        </pc:sldMkLst>
      </pc:sldChg>
      <pc:sldChg chg="modNotes">
        <pc:chgData name="Martin Menendez" userId="bee222e501ccd0c2" providerId="LiveId" clId="{DDDEA6A4-FABE-4D60-A64F-3DFBD1535C44}" dt="2024-07-21T02:31:56.497" v="7"/>
        <pc:sldMkLst>
          <pc:docMk/>
          <pc:sldMk cId="0" sldId="292"/>
        </pc:sldMkLst>
      </pc:sldChg>
      <pc:sldChg chg="modNotes">
        <pc:chgData name="Martin Menendez" userId="bee222e501ccd0c2" providerId="LiveId" clId="{DDDEA6A4-FABE-4D60-A64F-3DFBD1535C44}" dt="2024-07-21T02:31:56.497" v="7"/>
        <pc:sldMkLst>
          <pc:docMk/>
          <pc:sldMk cId="0" sldId="293"/>
        </pc:sldMkLst>
      </pc:sldChg>
      <pc:sldChg chg="modNotes">
        <pc:chgData name="Martin Menendez" userId="bee222e501ccd0c2" providerId="LiveId" clId="{DDDEA6A4-FABE-4D60-A64F-3DFBD1535C44}" dt="2024-07-21T02:31:56.497" v="7"/>
        <pc:sldMkLst>
          <pc:docMk/>
          <pc:sldMk cId="0" sldId="294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295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296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297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298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299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00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01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02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03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04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05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06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07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08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09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10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11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12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13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14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15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16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17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18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19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20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21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22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23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24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25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26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27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28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29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30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31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32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33"/>
        </pc:sldMkLst>
      </pc:sldChg>
      <pc:sldChg chg="del modNotes">
        <pc:chgData name="Martin Menendez" userId="bee222e501ccd0c2" providerId="LiveId" clId="{DDDEA6A4-FABE-4D60-A64F-3DFBD1535C44}" dt="2024-07-21T05:23:44.466" v="39" actId="47"/>
        <pc:sldMkLst>
          <pc:docMk/>
          <pc:sldMk cId="0" sldId="334"/>
        </pc:sldMkLst>
      </pc:sldChg>
      <pc:sldChg chg="del modNotes">
        <pc:chgData name="Martin Menendez" userId="bee222e501ccd0c2" providerId="LiveId" clId="{DDDEA6A4-FABE-4D60-A64F-3DFBD1535C44}" dt="2024-07-21T05:23:41.959" v="38" actId="47"/>
        <pc:sldMkLst>
          <pc:docMk/>
          <pc:sldMk cId="0" sldId="335"/>
        </pc:sldMkLst>
      </pc:sldChg>
      <pc:sldChg chg="del modNotes">
        <pc:chgData name="Martin Menendez" userId="bee222e501ccd0c2" providerId="LiveId" clId="{DDDEA6A4-FABE-4D60-A64F-3DFBD1535C44}" dt="2024-07-21T05:23:39.932" v="37" actId="47"/>
        <pc:sldMkLst>
          <pc:docMk/>
          <pc:sldMk cId="0" sldId="336"/>
        </pc:sldMkLst>
      </pc:sldChg>
      <pc:sldChg chg="del modNotes">
        <pc:chgData name="Martin Menendez" userId="bee222e501ccd0c2" providerId="LiveId" clId="{DDDEA6A4-FABE-4D60-A64F-3DFBD1535C44}" dt="2024-07-21T05:24:13.787" v="43" actId="47"/>
        <pc:sldMkLst>
          <pc:docMk/>
          <pc:sldMk cId="0" sldId="337"/>
        </pc:sldMkLst>
      </pc:sldChg>
      <pc:sldChg chg="add del modNotes">
        <pc:chgData name="Martin Menendez" userId="bee222e501ccd0c2" providerId="LiveId" clId="{DDDEA6A4-FABE-4D60-A64F-3DFBD1535C44}" dt="2024-07-21T05:20:53.155" v="24" actId="47"/>
        <pc:sldMkLst>
          <pc:docMk/>
          <pc:sldMk cId="0" sldId="338"/>
        </pc:sldMkLst>
      </pc:sldChg>
      <pc:sldChg chg="add del modNotes">
        <pc:chgData name="Martin Menendez" userId="bee222e501ccd0c2" providerId="LiveId" clId="{DDDEA6A4-FABE-4D60-A64F-3DFBD1535C44}" dt="2024-07-21T05:24:16.665" v="44" actId="47"/>
        <pc:sldMkLst>
          <pc:docMk/>
          <pc:sldMk cId="0" sldId="339"/>
        </pc:sldMkLst>
      </pc:sldChg>
      <pc:sldChg chg="del modNotes">
        <pc:chgData name="Martin Menendez" userId="bee222e501ccd0c2" providerId="LiveId" clId="{DDDEA6A4-FABE-4D60-A64F-3DFBD1535C44}" dt="2024-07-21T05:24:20.107" v="45" actId="47"/>
        <pc:sldMkLst>
          <pc:docMk/>
          <pc:sldMk cId="0" sldId="340"/>
        </pc:sldMkLst>
      </pc:sldChg>
      <pc:sldChg chg="del modNotes">
        <pc:chgData name="Martin Menendez" userId="bee222e501ccd0c2" providerId="LiveId" clId="{DDDEA6A4-FABE-4D60-A64F-3DFBD1535C44}" dt="2024-07-21T05:24:04.804" v="41" actId="47"/>
        <pc:sldMkLst>
          <pc:docMk/>
          <pc:sldMk cId="0" sldId="341"/>
        </pc:sldMkLst>
      </pc:sldChg>
      <pc:sldChg chg="del modNotes">
        <pc:chgData name="Martin Menendez" userId="bee222e501ccd0c2" providerId="LiveId" clId="{DDDEA6A4-FABE-4D60-A64F-3DFBD1535C44}" dt="2024-07-21T05:24:06.140" v="42" actId="47"/>
        <pc:sldMkLst>
          <pc:docMk/>
          <pc:sldMk cId="0" sldId="342"/>
        </pc:sldMkLst>
      </pc:sldChg>
      <pc:sldChg chg="del modNotes">
        <pc:chgData name="Martin Menendez" userId="bee222e501ccd0c2" providerId="LiveId" clId="{DDDEA6A4-FABE-4D60-A64F-3DFBD1535C44}" dt="2024-07-21T05:21:04.450" v="25" actId="47"/>
        <pc:sldMkLst>
          <pc:docMk/>
          <pc:sldMk cId="0" sldId="343"/>
        </pc:sldMkLst>
      </pc:sldChg>
      <pc:sldChg chg="del modNotes">
        <pc:chgData name="Martin Menendez" userId="bee222e501ccd0c2" providerId="LiveId" clId="{DDDEA6A4-FABE-4D60-A64F-3DFBD1535C44}" dt="2024-07-21T05:21:04.450" v="25" actId="47"/>
        <pc:sldMkLst>
          <pc:docMk/>
          <pc:sldMk cId="0" sldId="344"/>
        </pc:sldMkLst>
      </pc:sldChg>
      <pc:sldChg chg="del modNotes">
        <pc:chgData name="Martin Menendez" userId="bee222e501ccd0c2" providerId="LiveId" clId="{DDDEA6A4-FABE-4D60-A64F-3DFBD1535C44}" dt="2024-07-21T05:21:04.450" v="25" actId="47"/>
        <pc:sldMkLst>
          <pc:docMk/>
          <pc:sldMk cId="0" sldId="345"/>
        </pc:sldMkLst>
      </pc:sldChg>
      <pc:sldChg chg="del modNotes">
        <pc:chgData name="Martin Menendez" userId="bee222e501ccd0c2" providerId="LiveId" clId="{DDDEA6A4-FABE-4D60-A64F-3DFBD1535C44}" dt="2024-07-21T05:21:04.450" v="25" actId="47"/>
        <pc:sldMkLst>
          <pc:docMk/>
          <pc:sldMk cId="0" sldId="346"/>
        </pc:sldMkLst>
      </pc:sldChg>
      <pc:sldChg chg="del modNotes">
        <pc:chgData name="Martin Menendez" userId="bee222e501ccd0c2" providerId="LiveId" clId="{DDDEA6A4-FABE-4D60-A64F-3DFBD1535C44}" dt="2024-07-21T05:21:04.450" v="25" actId="47"/>
        <pc:sldMkLst>
          <pc:docMk/>
          <pc:sldMk cId="0" sldId="347"/>
        </pc:sldMkLst>
      </pc:sldChg>
      <pc:sldChg chg="del modNotes">
        <pc:chgData name="Martin Menendez" userId="bee222e501ccd0c2" providerId="LiveId" clId="{DDDEA6A4-FABE-4D60-A64F-3DFBD1535C44}" dt="2024-07-21T05:24:02.795" v="40" actId="47"/>
        <pc:sldMkLst>
          <pc:docMk/>
          <pc:sldMk cId="0" sldId="348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49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50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51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52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53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54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55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56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57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58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59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60"/>
        </pc:sldMkLst>
      </pc:sldChg>
      <pc:sldChg chg="del modNotes">
        <pc:chgData name="Martin Menendez" userId="bee222e501ccd0c2" providerId="LiveId" clId="{DDDEA6A4-FABE-4D60-A64F-3DFBD1535C44}" dt="2024-07-21T05:21:35.388" v="26" actId="47"/>
        <pc:sldMkLst>
          <pc:docMk/>
          <pc:sldMk cId="0" sldId="361"/>
        </pc:sldMkLst>
      </pc:sldChg>
      <pc:sldChg chg="del modNotes">
        <pc:chgData name="Martin Menendez" userId="bee222e501ccd0c2" providerId="LiveId" clId="{DDDEA6A4-FABE-4D60-A64F-3DFBD1535C44}" dt="2024-07-21T05:21:35.388" v="26" actId="47"/>
        <pc:sldMkLst>
          <pc:docMk/>
          <pc:sldMk cId="0" sldId="362"/>
        </pc:sldMkLst>
      </pc:sldChg>
      <pc:sldChg chg="del modNotes">
        <pc:chgData name="Martin Menendez" userId="bee222e501ccd0c2" providerId="LiveId" clId="{DDDEA6A4-FABE-4D60-A64F-3DFBD1535C44}" dt="2024-07-21T05:21:35.388" v="26" actId="47"/>
        <pc:sldMkLst>
          <pc:docMk/>
          <pc:sldMk cId="0" sldId="363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64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65"/>
        </pc:sldMkLst>
      </pc:sldChg>
      <pc:sldChg chg="add del modNotes">
        <pc:chgData name="Martin Menendez" userId="bee222e501ccd0c2" providerId="LiveId" clId="{DDDEA6A4-FABE-4D60-A64F-3DFBD1535C44}" dt="2024-07-21T02:33:58.267" v="9"/>
        <pc:sldMkLst>
          <pc:docMk/>
          <pc:sldMk cId="0" sldId="366"/>
        </pc:sldMkLst>
      </pc:sldChg>
      <pc:sldChg chg="add del modNotes">
        <pc:chgData name="Martin Menendez" userId="bee222e501ccd0c2" providerId="LiveId" clId="{DDDEA6A4-FABE-4D60-A64F-3DFBD1535C44}" dt="2024-07-21T02:33:58.267" v="9"/>
        <pc:sldMkLst>
          <pc:docMk/>
          <pc:sldMk cId="0" sldId="367"/>
        </pc:sldMkLst>
      </pc:sldChg>
      <pc:sldChg chg="add del modNotes">
        <pc:chgData name="Martin Menendez" userId="bee222e501ccd0c2" providerId="LiveId" clId="{DDDEA6A4-FABE-4D60-A64F-3DFBD1535C44}" dt="2024-07-21T02:33:58.267" v="9"/>
        <pc:sldMkLst>
          <pc:docMk/>
          <pc:sldMk cId="0" sldId="368"/>
        </pc:sldMkLst>
      </pc:sldChg>
      <pc:sldChg chg="add del modNotes">
        <pc:chgData name="Martin Menendez" userId="bee222e501ccd0c2" providerId="LiveId" clId="{DDDEA6A4-FABE-4D60-A64F-3DFBD1535C44}" dt="2024-07-21T02:33:58.267" v="9"/>
        <pc:sldMkLst>
          <pc:docMk/>
          <pc:sldMk cId="0" sldId="369"/>
        </pc:sldMkLst>
      </pc:sldChg>
      <pc:sldChg chg="add del modNotes">
        <pc:chgData name="Martin Menendez" userId="bee222e501ccd0c2" providerId="LiveId" clId="{DDDEA6A4-FABE-4D60-A64F-3DFBD1535C44}" dt="2024-07-21T02:33:58.267" v="9"/>
        <pc:sldMkLst>
          <pc:docMk/>
          <pc:sldMk cId="0" sldId="370"/>
        </pc:sldMkLst>
      </pc:sldChg>
      <pc:sldChg chg="add del modNotes">
        <pc:chgData name="Martin Menendez" userId="bee222e501ccd0c2" providerId="LiveId" clId="{DDDEA6A4-FABE-4D60-A64F-3DFBD1535C44}" dt="2024-07-21T02:33:58.267" v="9"/>
        <pc:sldMkLst>
          <pc:docMk/>
          <pc:sldMk cId="0" sldId="371"/>
        </pc:sldMkLst>
      </pc:sldChg>
      <pc:sldChg chg="add del modNotes">
        <pc:chgData name="Martin Menendez" userId="bee222e501ccd0c2" providerId="LiveId" clId="{DDDEA6A4-FABE-4D60-A64F-3DFBD1535C44}" dt="2024-07-21T02:33:58.267" v="9"/>
        <pc:sldMkLst>
          <pc:docMk/>
          <pc:sldMk cId="0" sldId="372"/>
        </pc:sldMkLst>
      </pc:sldChg>
      <pc:sldChg chg="add del modNotes">
        <pc:chgData name="Martin Menendez" userId="bee222e501ccd0c2" providerId="LiveId" clId="{DDDEA6A4-FABE-4D60-A64F-3DFBD1535C44}" dt="2024-07-21T02:33:58.267" v="9"/>
        <pc:sldMkLst>
          <pc:docMk/>
          <pc:sldMk cId="0" sldId="373"/>
        </pc:sldMkLst>
      </pc:sldChg>
      <pc:sldChg chg="add del modNotes">
        <pc:chgData name="Martin Menendez" userId="bee222e501ccd0c2" providerId="LiveId" clId="{DDDEA6A4-FABE-4D60-A64F-3DFBD1535C44}" dt="2024-07-21T02:33:58.267" v="9"/>
        <pc:sldMkLst>
          <pc:docMk/>
          <pc:sldMk cId="0" sldId="374"/>
        </pc:sldMkLst>
      </pc:sldChg>
      <pc:sldChg chg="add del modNotes">
        <pc:chgData name="Martin Menendez" userId="bee222e501ccd0c2" providerId="LiveId" clId="{DDDEA6A4-FABE-4D60-A64F-3DFBD1535C44}" dt="2024-07-21T02:33:58.267" v="9"/>
        <pc:sldMkLst>
          <pc:docMk/>
          <pc:sldMk cId="0" sldId="375"/>
        </pc:sldMkLst>
      </pc:sldChg>
      <pc:sldChg chg="add del modNotes">
        <pc:chgData name="Martin Menendez" userId="bee222e501ccd0c2" providerId="LiveId" clId="{DDDEA6A4-FABE-4D60-A64F-3DFBD1535C44}" dt="2024-07-21T02:33:58.267" v="9"/>
        <pc:sldMkLst>
          <pc:docMk/>
          <pc:sldMk cId="0" sldId="376"/>
        </pc:sldMkLst>
      </pc:sldChg>
      <pc:sldChg chg="add del modNotes">
        <pc:chgData name="Martin Menendez" userId="bee222e501ccd0c2" providerId="LiveId" clId="{DDDEA6A4-FABE-4D60-A64F-3DFBD1535C44}" dt="2024-07-21T02:33:58.267" v="9"/>
        <pc:sldMkLst>
          <pc:docMk/>
          <pc:sldMk cId="0" sldId="377"/>
        </pc:sldMkLst>
      </pc:sldChg>
      <pc:sldChg chg="add del modNotes">
        <pc:chgData name="Martin Menendez" userId="bee222e501ccd0c2" providerId="LiveId" clId="{DDDEA6A4-FABE-4D60-A64F-3DFBD1535C44}" dt="2024-07-21T02:33:58.267" v="9"/>
        <pc:sldMkLst>
          <pc:docMk/>
          <pc:sldMk cId="0" sldId="378"/>
        </pc:sldMkLst>
      </pc:sldChg>
      <pc:sldChg chg="add del modNotes">
        <pc:chgData name="Martin Menendez" userId="bee222e501ccd0c2" providerId="LiveId" clId="{DDDEA6A4-FABE-4D60-A64F-3DFBD1535C44}" dt="2024-07-21T02:33:58.267" v="9"/>
        <pc:sldMkLst>
          <pc:docMk/>
          <pc:sldMk cId="0" sldId="379"/>
        </pc:sldMkLst>
      </pc:sldChg>
      <pc:sldChg chg="add del modNotes">
        <pc:chgData name="Martin Menendez" userId="bee222e501ccd0c2" providerId="LiveId" clId="{DDDEA6A4-FABE-4D60-A64F-3DFBD1535C44}" dt="2024-07-21T02:33:58.267" v="9"/>
        <pc:sldMkLst>
          <pc:docMk/>
          <pc:sldMk cId="0" sldId="380"/>
        </pc:sldMkLst>
      </pc:sldChg>
      <pc:sldChg chg="add modNotes">
        <pc:chgData name="Martin Menendez" userId="bee222e501ccd0c2" providerId="LiveId" clId="{DDDEA6A4-FABE-4D60-A64F-3DFBD1535C44}" dt="2024-07-21T02:33:58.267" v="9"/>
        <pc:sldMkLst>
          <pc:docMk/>
          <pc:sldMk cId="0" sldId="381"/>
        </pc:sldMkLst>
      </pc:sldChg>
      <pc:sldChg chg="add modNotes">
        <pc:chgData name="Martin Menendez" userId="bee222e501ccd0c2" providerId="LiveId" clId="{DDDEA6A4-FABE-4D60-A64F-3DFBD1535C44}" dt="2024-07-21T02:33:58.267" v="9"/>
        <pc:sldMkLst>
          <pc:docMk/>
          <pc:sldMk cId="0" sldId="382"/>
        </pc:sldMkLst>
      </pc:sldChg>
      <pc:sldChg chg="add modNotes">
        <pc:chgData name="Martin Menendez" userId="bee222e501ccd0c2" providerId="LiveId" clId="{DDDEA6A4-FABE-4D60-A64F-3DFBD1535C44}" dt="2024-07-21T02:33:58.267" v="9"/>
        <pc:sldMkLst>
          <pc:docMk/>
          <pc:sldMk cId="0" sldId="383"/>
        </pc:sldMkLst>
      </pc:sldChg>
      <pc:sldChg chg="add modNotes">
        <pc:chgData name="Martin Menendez" userId="bee222e501ccd0c2" providerId="LiveId" clId="{DDDEA6A4-FABE-4D60-A64F-3DFBD1535C44}" dt="2024-07-21T02:33:58.267" v="9"/>
        <pc:sldMkLst>
          <pc:docMk/>
          <pc:sldMk cId="0" sldId="384"/>
        </pc:sldMkLst>
      </pc:sldChg>
      <pc:sldChg chg="add">
        <pc:chgData name="Martin Menendez" userId="bee222e501ccd0c2" providerId="LiveId" clId="{DDDEA6A4-FABE-4D60-A64F-3DFBD1535C44}" dt="2024-07-21T02:33:58.267" v="9"/>
        <pc:sldMkLst>
          <pc:docMk/>
          <pc:sldMk cId="0" sldId="385"/>
        </pc:sldMkLst>
      </pc:sldChg>
      <pc:sldChg chg="add">
        <pc:chgData name="Martin Menendez" userId="bee222e501ccd0c2" providerId="LiveId" clId="{DDDEA6A4-FABE-4D60-A64F-3DFBD1535C44}" dt="2024-07-21T02:33:58.267" v="9"/>
        <pc:sldMkLst>
          <pc:docMk/>
          <pc:sldMk cId="0" sldId="386"/>
        </pc:sldMkLst>
      </pc:sldChg>
      <pc:sldChg chg="add">
        <pc:chgData name="Martin Menendez" userId="bee222e501ccd0c2" providerId="LiveId" clId="{DDDEA6A4-FABE-4D60-A64F-3DFBD1535C44}" dt="2024-07-21T02:33:58.267" v="9"/>
        <pc:sldMkLst>
          <pc:docMk/>
          <pc:sldMk cId="0" sldId="387"/>
        </pc:sldMkLst>
      </pc:sldChg>
      <pc:sldChg chg="add del">
        <pc:chgData name="Martin Menendez" userId="bee222e501ccd0c2" providerId="LiveId" clId="{DDDEA6A4-FABE-4D60-A64F-3DFBD1535C44}" dt="2024-07-21T05:26:59.271" v="49" actId="47"/>
        <pc:sldMkLst>
          <pc:docMk/>
          <pc:sldMk cId="0" sldId="388"/>
        </pc:sldMkLst>
      </pc:sldChg>
      <pc:sldChg chg="add del">
        <pc:chgData name="Martin Menendez" userId="bee222e501ccd0c2" providerId="LiveId" clId="{DDDEA6A4-FABE-4D60-A64F-3DFBD1535C44}" dt="2024-07-21T05:26:48.347" v="46" actId="47"/>
        <pc:sldMkLst>
          <pc:docMk/>
          <pc:sldMk cId="0" sldId="389"/>
        </pc:sldMkLst>
      </pc:sldChg>
      <pc:sldChg chg="add del">
        <pc:chgData name="Martin Menendez" userId="bee222e501ccd0c2" providerId="LiveId" clId="{DDDEA6A4-FABE-4D60-A64F-3DFBD1535C44}" dt="2024-07-21T05:26:51.398" v="47" actId="47"/>
        <pc:sldMkLst>
          <pc:docMk/>
          <pc:sldMk cId="0" sldId="390"/>
        </pc:sldMkLst>
      </pc:sldChg>
      <pc:sldChg chg="add del">
        <pc:chgData name="Martin Menendez" userId="bee222e501ccd0c2" providerId="LiveId" clId="{DDDEA6A4-FABE-4D60-A64F-3DFBD1535C44}" dt="2024-07-21T05:26:54.444" v="48" actId="47"/>
        <pc:sldMkLst>
          <pc:docMk/>
          <pc:sldMk cId="0" sldId="391"/>
        </pc:sldMkLst>
      </pc:sldChg>
      <pc:sldChg chg="add">
        <pc:chgData name="Martin Menendez" userId="bee222e501ccd0c2" providerId="LiveId" clId="{DDDEA6A4-FABE-4D60-A64F-3DFBD1535C44}" dt="2024-07-21T02:33:58.267" v="9"/>
        <pc:sldMkLst>
          <pc:docMk/>
          <pc:sldMk cId="0" sldId="392"/>
        </pc:sldMkLst>
      </pc:sldChg>
      <pc:sldChg chg="add">
        <pc:chgData name="Martin Menendez" userId="bee222e501ccd0c2" providerId="LiveId" clId="{DDDEA6A4-FABE-4D60-A64F-3DFBD1535C44}" dt="2024-07-21T02:33:58.267" v="9"/>
        <pc:sldMkLst>
          <pc:docMk/>
          <pc:sldMk cId="0" sldId="393"/>
        </pc:sldMkLst>
      </pc:sldChg>
      <pc:sldChg chg="add">
        <pc:chgData name="Martin Menendez" userId="bee222e501ccd0c2" providerId="LiveId" clId="{DDDEA6A4-FABE-4D60-A64F-3DFBD1535C44}" dt="2024-07-21T02:33:58.267" v="9"/>
        <pc:sldMkLst>
          <pc:docMk/>
          <pc:sldMk cId="0" sldId="394"/>
        </pc:sldMkLst>
      </pc:sldChg>
      <pc:sldChg chg="add del ord modNotes">
        <pc:chgData name="Martin Menendez" userId="bee222e501ccd0c2" providerId="LiveId" clId="{DDDEA6A4-FABE-4D60-A64F-3DFBD1535C44}" dt="2024-07-21T05:22:26.243" v="27" actId="47"/>
        <pc:sldMkLst>
          <pc:docMk/>
          <pc:sldMk cId="0" sldId="395"/>
        </pc:sldMkLst>
      </pc:sldChg>
      <pc:sldChg chg="add del ord modNotes">
        <pc:chgData name="Martin Menendez" userId="bee222e501ccd0c2" providerId="LiveId" clId="{DDDEA6A4-FABE-4D60-A64F-3DFBD1535C44}" dt="2024-07-21T05:22:28.210" v="28" actId="47"/>
        <pc:sldMkLst>
          <pc:docMk/>
          <pc:sldMk cId="0" sldId="396"/>
        </pc:sldMkLst>
      </pc:sldChg>
      <pc:sldChg chg="add del">
        <pc:chgData name="Martin Menendez" userId="bee222e501ccd0c2" providerId="LiveId" clId="{DDDEA6A4-FABE-4D60-A64F-3DFBD1535C44}" dt="2024-07-21T02:34:58.067" v="15"/>
        <pc:sldMkLst>
          <pc:docMk/>
          <pc:sldMk cId="0" sldId="397"/>
        </pc:sldMkLst>
      </pc:sldChg>
      <pc:sldChg chg="add del">
        <pc:chgData name="Martin Menendez" userId="bee222e501ccd0c2" providerId="LiveId" clId="{DDDEA6A4-FABE-4D60-A64F-3DFBD1535C44}" dt="2024-07-21T02:34:58.067" v="15"/>
        <pc:sldMkLst>
          <pc:docMk/>
          <pc:sldMk cId="0" sldId="398"/>
        </pc:sldMkLst>
      </pc:sldChg>
      <pc:sldChg chg="add del">
        <pc:chgData name="Martin Menendez" userId="bee222e501ccd0c2" providerId="LiveId" clId="{DDDEA6A4-FABE-4D60-A64F-3DFBD1535C44}" dt="2024-07-21T02:34:58.067" v="15"/>
        <pc:sldMkLst>
          <pc:docMk/>
          <pc:sldMk cId="0" sldId="399"/>
        </pc:sldMkLst>
      </pc:sldChg>
      <pc:sldChg chg="add del">
        <pc:chgData name="Martin Menendez" userId="bee222e501ccd0c2" providerId="LiveId" clId="{DDDEA6A4-FABE-4D60-A64F-3DFBD1535C44}" dt="2024-07-21T02:34:58.067" v="15"/>
        <pc:sldMkLst>
          <pc:docMk/>
          <pc:sldMk cId="0" sldId="400"/>
        </pc:sldMkLst>
      </pc:sldChg>
      <pc:sldChg chg="add del">
        <pc:chgData name="Martin Menendez" userId="bee222e501ccd0c2" providerId="LiveId" clId="{DDDEA6A4-FABE-4D60-A64F-3DFBD1535C44}" dt="2024-07-21T02:34:58.067" v="15"/>
        <pc:sldMkLst>
          <pc:docMk/>
          <pc:sldMk cId="0" sldId="401"/>
        </pc:sldMkLst>
      </pc:sldChg>
      <pc:sldChg chg="add del">
        <pc:chgData name="Martin Menendez" userId="bee222e501ccd0c2" providerId="LiveId" clId="{DDDEA6A4-FABE-4D60-A64F-3DFBD1535C44}" dt="2024-07-21T02:35:07.660" v="16"/>
        <pc:sldMkLst>
          <pc:docMk/>
          <pc:sldMk cId="0" sldId="402"/>
        </pc:sldMkLst>
      </pc:sldChg>
      <pc:sldChg chg="add del">
        <pc:chgData name="Martin Menendez" userId="bee222e501ccd0c2" providerId="LiveId" clId="{DDDEA6A4-FABE-4D60-A64F-3DFBD1535C44}" dt="2024-07-21T02:35:07.660" v="16"/>
        <pc:sldMkLst>
          <pc:docMk/>
          <pc:sldMk cId="0" sldId="403"/>
        </pc:sldMkLst>
      </pc:sldChg>
      <pc:sldChg chg="add del">
        <pc:chgData name="Martin Menendez" userId="bee222e501ccd0c2" providerId="LiveId" clId="{DDDEA6A4-FABE-4D60-A64F-3DFBD1535C44}" dt="2024-07-21T02:36:15.187" v="17"/>
        <pc:sldMkLst>
          <pc:docMk/>
          <pc:sldMk cId="0" sldId="404"/>
        </pc:sldMkLst>
      </pc:sldChg>
      <pc:sldChg chg="add del">
        <pc:chgData name="Martin Menendez" userId="bee222e501ccd0c2" providerId="LiveId" clId="{DDDEA6A4-FABE-4D60-A64F-3DFBD1535C44}" dt="2024-07-21T02:37:52.660" v="18"/>
        <pc:sldMkLst>
          <pc:docMk/>
          <pc:sldMk cId="0" sldId="405"/>
        </pc:sldMkLst>
      </pc:sldChg>
      <pc:sldChg chg="add del">
        <pc:chgData name="Martin Menendez" userId="bee222e501ccd0c2" providerId="LiveId" clId="{DDDEA6A4-FABE-4D60-A64F-3DFBD1535C44}" dt="2024-07-21T02:37:52.660" v="18"/>
        <pc:sldMkLst>
          <pc:docMk/>
          <pc:sldMk cId="0" sldId="406"/>
        </pc:sldMkLst>
      </pc:sldChg>
      <pc:sldChg chg="add del">
        <pc:chgData name="Martin Menendez" userId="bee222e501ccd0c2" providerId="LiveId" clId="{DDDEA6A4-FABE-4D60-A64F-3DFBD1535C44}" dt="2024-07-21T02:37:52.660" v="18"/>
        <pc:sldMkLst>
          <pc:docMk/>
          <pc:sldMk cId="0" sldId="407"/>
        </pc:sldMkLst>
      </pc:sldChg>
      <pc:sldChg chg="add del">
        <pc:chgData name="Martin Menendez" userId="bee222e501ccd0c2" providerId="LiveId" clId="{DDDEA6A4-FABE-4D60-A64F-3DFBD1535C44}" dt="2024-07-21T02:37:52.660" v="18"/>
        <pc:sldMkLst>
          <pc:docMk/>
          <pc:sldMk cId="0" sldId="408"/>
        </pc:sldMkLst>
      </pc:sldChg>
      <pc:sldChg chg="add del">
        <pc:chgData name="Martin Menendez" userId="bee222e501ccd0c2" providerId="LiveId" clId="{DDDEA6A4-FABE-4D60-A64F-3DFBD1535C44}" dt="2024-07-21T02:37:52.660" v="18"/>
        <pc:sldMkLst>
          <pc:docMk/>
          <pc:sldMk cId="0" sldId="409"/>
        </pc:sldMkLst>
      </pc:sldChg>
      <pc:sldChg chg="add del">
        <pc:chgData name="Martin Menendez" userId="bee222e501ccd0c2" providerId="LiveId" clId="{DDDEA6A4-FABE-4D60-A64F-3DFBD1535C44}" dt="2024-07-21T02:37:52.660" v="18"/>
        <pc:sldMkLst>
          <pc:docMk/>
          <pc:sldMk cId="0" sldId="410"/>
        </pc:sldMkLst>
      </pc:sldChg>
      <pc:sldChg chg="add del">
        <pc:chgData name="Martin Menendez" userId="bee222e501ccd0c2" providerId="LiveId" clId="{DDDEA6A4-FABE-4D60-A64F-3DFBD1535C44}" dt="2024-07-21T02:37:52.660" v="18"/>
        <pc:sldMkLst>
          <pc:docMk/>
          <pc:sldMk cId="0" sldId="411"/>
        </pc:sldMkLst>
      </pc:sldChg>
      <pc:sldChg chg="add del">
        <pc:chgData name="Martin Menendez" userId="bee222e501ccd0c2" providerId="LiveId" clId="{DDDEA6A4-FABE-4D60-A64F-3DFBD1535C44}" dt="2024-07-21T02:37:52.660" v="18"/>
        <pc:sldMkLst>
          <pc:docMk/>
          <pc:sldMk cId="0" sldId="412"/>
        </pc:sldMkLst>
      </pc:sldChg>
      <pc:sldChg chg="add del">
        <pc:chgData name="Martin Menendez" userId="bee222e501ccd0c2" providerId="LiveId" clId="{DDDEA6A4-FABE-4D60-A64F-3DFBD1535C44}" dt="2024-07-21T02:37:52.660" v="18"/>
        <pc:sldMkLst>
          <pc:docMk/>
          <pc:sldMk cId="0" sldId="413"/>
        </pc:sldMkLst>
      </pc:sldChg>
      <pc:sldChg chg="add del">
        <pc:chgData name="Martin Menendez" userId="bee222e501ccd0c2" providerId="LiveId" clId="{DDDEA6A4-FABE-4D60-A64F-3DFBD1535C44}" dt="2024-07-21T02:37:52.660" v="18"/>
        <pc:sldMkLst>
          <pc:docMk/>
          <pc:sldMk cId="0" sldId="414"/>
        </pc:sldMkLst>
      </pc:sldChg>
      <pc:sldChg chg="add">
        <pc:chgData name="Martin Menendez" userId="bee222e501ccd0c2" providerId="LiveId" clId="{DDDEA6A4-FABE-4D60-A64F-3DFBD1535C44}" dt="2024-07-21T02:37:52.660" v="18"/>
        <pc:sldMkLst>
          <pc:docMk/>
          <pc:sldMk cId="0" sldId="415"/>
        </pc:sldMkLst>
      </pc:sldChg>
      <pc:sldChg chg="add">
        <pc:chgData name="Martin Menendez" userId="bee222e501ccd0c2" providerId="LiveId" clId="{DDDEA6A4-FABE-4D60-A64F-3DFBD1535C44}" dt="2024-07-21T02:37:52.660" v="18"/>
        <pc:sldMkLst>
          <pc:docMk/>
          <pc:sldMk cId="0" sldId="416"/>
        </pc:sldMkLst>
      </pc:sldChg>
      <pc:sldChg chg="add">
        <pc:chgData name="Martin Menendez" userId="bee222e501ccd0c2" providerId="LiveId" clId="{DDDEA6A4-FABE-4D60-A64F-3DFBD1535C44}" dt="2024-07-21T02:38:03.213" v="19"/>
        <pc:sldMkLst>
          <pc:docMk/>
          <pc:sldMk cId="0" sldId="417"/>
        </pc:sldMkLst>
      </pc:sldChg>
      <pc:sldChg chg="add">
        <pc:chgData name="Martin Menendez" userId="bee222e501ccd0c2" providerId="LiveId" clId="{DDDEA6A4-FABE-4D60-A64F-3DFBD1535C44}" dt="2024-07-21T02:38:03.213" v="19"/>
        <pc:sldMkLst>
          <pc:docMk/>
          <pc:sldMk cId="0" sldId="418"/>
        </pc:sldMkLst>
      </pc:sldChg>
      <pc:sldChg chg="add">
        <pc:chgData name="Martin Menendez" userId="bee222e501ccd0c2" providerId="LiveId" clId="{DDDEA6A4-FABE-4D60-A64F-3DFBD1535C44}" dt="2024-07-21T02:38:03.213" v="19"/>
        <pc:sldMkLst>
          <pc:docMk/>
          <pc:sldMk cId="0" sldId="419"/>
        </pc:sldMkLst>
      </pc:sldChg>
      <pc:sldChg chg="add">
        <pc:chgData name="Martin Menendez" userId="bee222e501ccd0c2" providerId="LiveId" clId="{DDDEA6A4-FABE-4D60-A64F-3DFBD1535C44}" dt="2024-07-21T02:38:03.213" v="19"/>
        <pc:sldMkLst>
          <pc:docMk/>
          <pc:sldMk cId="0" sldId="420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g5e9b24414f_0_15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4" name="Google Shape;904;g5e9b24414f_0_15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Google Shape;1066;g5d1a079e1d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7" name="Google Shape;1067;g5d1a079e1d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75602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9941dcb10c_0_2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9941dcb10c_0_2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e2c12214a7_0_3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e2c12214a7_0_3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4758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g9941dcb10c_0_7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9" name="Google Shape;689;g9941dcb10c_0_7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g1873ebd5677_0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7" name="Google Shape;667;g1873ebd5677_0_2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g1873ebd5677_0_6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1" name="Google Shape;801;g1873ebd5677_0_6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1873ebd5677_0_5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9" name="Google Shape;739;g1873ebd5677_0_5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g1873ebd5677_0_5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7" name="Google Shape;757;g1873ebd5677_0_5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5" name="Google Shape;3575;gbdddfc08c2_0_1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6" name="Google Shape;3576;gbdddfc08c2_0_1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g1873ebd5677_0_4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4" name="Google Shape;924;g1873ebd5677_0_4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g498e7e66b8_2_1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2" name="Google Shape;1032;g498e7e66b8_2_1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653662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7" name="Google Shape;1207;g5d1a079e1d_0_1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8" name="Google Shape;1208;g5d1a079e1d_0_1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1" name="Google Shape;1311;g52bc91341a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2" name="Google Shape;1312;g52bc91341a_0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941799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8" name="Google Shape;1348;g79996ba460_0_12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9" name="Google Shape;1349;g79996ba460_0_12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Google Shape;1066;g5d1a079e1d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7" name="Google Shape;1067;g5d1a079e1d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" name="Google Shape;1136;gbdddfc08c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7" name="Google Shape;1137;gbdddfc08c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g9941dcb10c_0_10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4" name="Google Shape;1014;g9941dcb10c_0_10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82042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g9941dcb10c_0_10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4" name="Google Shape;1014;g9941dcb10c_0_10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9" name="Google Shape;2809;g498cfc4c76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0" name="Google Shape;2810;g498cfc4c76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e2c587c19e_0_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e2c587c19e_0_1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g9941dcb10c_0_22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9" name="Google Shape;2089;g9941dcb10c_0_22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7" name="Google Shape;2857;g5d59bae07c_4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8" name="Google Shape;2858;g5d59bae07c_4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3" name="Google Shape;2183;g9941dcb10c_0_23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4" name="Google Shape;2184;g9941dcb10c_0_23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3" name="Google Shape;2183;g9941dcb10c_0_23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4" name="Google Shape;2184;g9941dcb10c_0_23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247174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7" name="Google Shape;2227;g5e9b24414f_1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8" name="Google Shape;2228;g5e9b24414f_1_1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5" name="Google Shape;2245;g5e9dba2335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6" name="Google Shape;2246;g5e9dba2335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3" name="Google Shape;2283;g5ea07edc35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4" name="Google Shape;2284;g5ea07edc35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706135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9" name="Google Shape;2479;g5ea07edc35_0_2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0" name="Google Shape;2480;g5ea07edc35_0_2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2" name="Google Shape;2532;g5ea07edc35_0_2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3" name="Google Shape;2533;g5ea07edc35_0_2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8" name="Google Shape;3428;g5f1c603ee7_0_9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9" name="Google Shape;3429;g5f1c603ee7_0_9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e2c587c19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e2c587c19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7" name="Google Shape;3637;gbd511fd7db_1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8" name="Google Shape;3638;gbd511fd7db_1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6" name="Google Shape;3666;gbd94e1467c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7" name="Google Shape;3667;gbd94e1467c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6" name="Google Shape;3666;gbd94e1467c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7" name="Google Shape;3667;gbd94e1467c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1237403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g5d636a28a5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6" name="Google Shape;2876;g5d636a28a5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79996ba460_0_8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79996ba460_0_8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097785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7" name="Google Shape;3897;g7358cf32a8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8" name="Google Shape;3898;g7358cf32a8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5" name="Google Shape;3905;gbfeed7881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6" name="Google Shape;3906;gbfeed7881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9" name="Google Shape;3999;g6f17e3b3bb_0_5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0" name="Google Shape;4000;g6f17e3b3bb_0_5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7" name="Google Shape;4007;g6f17e3b3bb_0_7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8" name="Google Shape;4008;g6f17e3b3bb_0_7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3" name="Google Shape;4533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4" name="Google Shape;4534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e2c587c19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e2c587c19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9941dcb10c_0_6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9941dcb10c_0_6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Google Shape;983;g9941dcb10c_0_10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4" name="Google Shape;984;g9941dcb10c_0_10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g9941dcb10c_0_10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5" name="Google Shape;955;g9941dcb10c_0_10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7544483" y="657775"/>
            <a:ext cx="1299300" cy="432900"/>
          </a:xfrm>
          <a:prstGeom prst="triangle">
            <a:avLst>
              <a:gd name="adj" fmla="val 32425"/>
            </a:avLst>
          </a:prstGeom>
          <a:solidFill>
            <a:srgbClr val="2632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</p:grpSpPr>
        <p:sp>
          <p:nvSpPr>
            <p:cNvPr id="12" name="Google Shape;12;p2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4" name="Google Shape;14;p2"/>
          <p:cNvGrpSpPr/>
          <p:nvPr/>
        </p:nvGrpSpPr>
        <p:grpSpPr>
          <a:xfrm rot="10800000" flipH="1">
            <a:off x="1" y="1090763"/>
            <a:ext cx="8847502" cy="2961975"/>
            <a:chOff x="-8178042" y="-4493254"/>
            <a:chExt cx="19483598" cy="6522736"/>
          </a:xfrm>
        </p:grpSpPr>
        <p:sp>
          <p:nvSpPr>
            <p:cNvPr id="15" name="Google Shape;15;p2"/>
            <p:cNvSpPr/>
            <p:nvPr/>
          </p:nvSpPr>
          <p:spPr>
            <a:xfrm>
              <a:off x="-8178042" y="-4493118"/>
              <a:ext cx="12968400" cy="6522600"/>
            </a:xfrm>
            <a:prstGeom prst="rect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7" name="Google Shape;17;p2"/>
          <p:cNvGrpSpPr/>
          <p:nvPr/>
        </p:nvGrpSpPr>
        <p:grpSpPr>
          <a:xfrm>
            <a:off x="3677236" y="4278349"/>
            <a:ext cx="5480829" cy="432996"/>
            <a:chOff x="5582265" y="4646738"/>
            <a:chExt cx="5480829" cy="432996"/>
          </a:xfrm>
        </p:grpSpPr>
        <p:sp>
          <p:nvSpPr>
            <p:cNvPr id="18" name="Google Shape;18;p2"/>
            <p:cNvSpPr/>
            <p:nvPr/>
          </p:nvSpPr>
          <p:spPr>
            <a:xfrm rot="10800000">
              <a:off x="5582265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" name="Google Shape;19;p2"/>
            <p:cNvGrpSpPr/>
            <p:nvPr/>
          </p:nvGrpSpPr>
          <p:grpSpPr>
            <a:xfrm flipH="1">
              <a:off x="5585232" y="4646738"/>
              <a:ext cx="5477861" cy="304551"/>
              <a:chOff x="-24158748" y="330075"/>
              <a:chExt cx="30568423" cy="1699506"/>
            </a:xfrm>
          </p:grpSpPr>
          <p:sp>
            <p:nvSpPr>
              <p:cNvPr id="20" name="Google Shape;20;p2"/>
              <p:cNvSpPr/>
              <p:nvPr/>
            </p:nvSpPr>
            <p:spPr>
              <a:xfrm>
                <a:off x="-24158748" y="330081"/>
                <a:ext cx="289080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4710175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2" name="Google Shape;22;p2"/>
          <p:cNvSpPr txBox="1">
            <a:spLocks noGrp="1"/>
          </p:cNvSpPr>
          <p:nvPr>
            <p:ph type="ctrTitle"/>
          </p:nvPr>
        </p:nvSpPr>
        <p:spPr>
          <a:xfrm>
            <a:off x="685800" y="1090750"/>
            <a:ext cx="5367900" cy="296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"/>
          <p:cNvSpPr/>
          <p:nvPr/>
        </p:nvSpPr>
        <p:spPr>
          <a:xfrm>
            <a:off x="5697214" y="2635519"/>
            <a:ext cx="889200" cy="296400"/>
          </a:xfrm>
          <a:prstGeom prst="triangle">
            <a:avLst>
              <a:gd name="adj" fmla="val 32425"/>
            </a:avLst>
          </a:prstGeom>
          <a:solidFill>
            <a:srgbClr val="2632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25" name="Google Shape;25;p3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</p:grpSpPr>
        <p:sp>
          <p:nvSpPr>
            <p:cNvPr id="26" name="Google Shape;26;p3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28" name="Google Shape;28;p3"/>
          <p:cNvGrpSpPr/>
          <p:nvPr/>
        </p:nvGrpSpPr>
        <p:grpSpPr>
          <a:xfrm rot="10800000" flipH="1">
            <a:off x="-2" y="2924826"/>
            <a:ext cx="6589087" cy="2027268"/>
            <a:chOff x="-9894852" y="-4493254"/>
            <a:chExt cx="21200407" cy="6522740"/>
          </a:xfrm>
        </p:grpSpPr>
        <p:sp>
          <p:nvSpPr>
            <p:cNvPr id="29" name="Google Shape;29;p3"/>
            <p:cNvSpPr/>
            <p:nvPr/>
          </p:nvSpPr>
          <p:spPr>
            <a:xfrm>
              <a:off x="-9894852" y="-4493114"/>
              <a:ext cx="14685300" cy="6522600"/>
            </a:xfrm>
            <a:prstGeom prst="rect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31" name="Google Shape;31;p3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32" name="Google Shape;32;p3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3" name="Google Shape;33;p3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34" name="Google Shape;34;p3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3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" name="Google Shape;36;p3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37" name="Google Shape;37;p3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38;p3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9" name="Google Shape;39;p3"/>
          <p:cNvSpPr txBox="1">
            <a:spLocks noGrp="1"/>
          </p:cNvSpPr>
          <p:nvPr>
            <p:ph type="ctrTitle"/>
          </p:nvPr>
        </p:nvSpPr>
        <p:spPr>
          <a:xfrm>
            <a:off x="463525" y="2871148"/>
            <a:ext cx="4094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ubTitle" idx="1"/>
          </p:nvPr>
        </p:nvSpPr>
        <p:spPr>
          <a:xfrm>
            <a:off x="463525" y="3975449"/>
            <a:ext cx="4094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2pPr>
            <a:lvl3pPr lvl="2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3pPr>
            <a:lvl4pPr lvl="3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4pPr>
            <a:lvl5pPr lvl="4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5pPr>
            <a:lvl6pPr lvl="5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6pPr>
            <a:lvl7pPr lvl="6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7pPr>
            <a:lvl8pPr lvl="7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8pPr>
            <a:lvl9pPr lvl="8" rtl="0">
              <a:spcBef>
                <a:spcPts val="1000"/>
              </a:spcBef>
              <a:spcAft>
                <a:spcPts val="100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3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oogle Shape;62;p5"/>
          <p:cNvGrpSpPr/>
          <p:nvPr/>
        </p:nvGrpSpPr>
        <p:grpSpPr>
          <a:xfrm>
            <a:off x="-4" y="40"/>
            <a:ext cx="7072430" cy="1327315"/>
            <a:chOff x="-4" y="40"/>
            <a:chExt cx="7072430" cy="1327315"/>
          </a:xfrm>
        </p:grpSpPr>
        <p:sp>
          <p:nvSpPr>
            <p:cNvPr id="63" name="Google Shape;63;p5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name="adj" fmla="val 32425"/>
              </a:avLst>
            </a:prstGeom>
            <a:solidFill>
              <a:srgbClr val="263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64" name="Google Shape;64;p5"/>
            <p:cNvGrpSpPr/>
            <p:nvPr/>
          </p:nvGrpSpPr>
          <p:grpSpPr>
            <a:xfrm rot="10800000" flipH="1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65" name="Google Shape;65;p5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66" name="Google Shape;66;p5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67" name="Google Shape;67;p5"/>
            <p:cNvGrpSpPr/>
            <p:nvPr/>
          </p:nvGrpSpPr>
          <p:grpSpPr>
            <a:xfrm rot="10800000" flipH="1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68" name="Google Shape;68;p5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69" name="Google Shape;69;p5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70" name="Google Shape;70;p5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71" name="Google Shape;71;p5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2" name="Google Shape;72;p5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73" name="Google Shape;73;p5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5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5" name="Google Shape;75;p5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76" name="Google Shape;76;p5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77;p5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8" name="Google Shape;78;p5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5"/>
          <p:cNvSpPr txBox="1">
            <a:spLocks noGrp="1"/>
          </p:cNvSpPr>
          <p:nvPr>
            <p:ph type="body" idx="1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▰"/>
              <a:defRPr/>
            </a:lvl1pPr>
            <a:lvl2pPr marL="914400" lvl="1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2pPr>
            <a:lvl3pPr marL="1371600" lvl="2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3pPr>
            <a:lvl4pPr marL="1828800" lvl="3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4pPr>
            <a:lvl5pPr marL="2286000" lvl="4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5pPr>
            <a:lvl6pPr marL="2743200" lvl="5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6pPr>
            <a:lvl7pPr marL="3200400" lvl="6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7pPr>
            <a:lvl8pPr marL="3657600" lvl="7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8pPr>
            <a:lvl9pPr marL="4114800" lvl="8" indent="-381000">
              <a:spcBef>
                <a:spcPts val="1000"/>
              </a:spcBef>
              <a:spcAft>
                <a:spcPts val="1000"/>
              </a:spcAft>
              <a:buSzPts val="2400"/>
              <a:buChar char="▻"/>
              <a:defRPr/>
            </a:lvl9pPr>
          </a:lstStyle>
          <a:p>
            <a:endParaRPr/>
          </a:p>
        </p:txBody>
      </p:sp>
      <p:sp>
        <p:nvSpPr>
          <p:cNvPr id="80" name="Google Shape;80;p5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Google Shape;82;p6"/>
          <p:cNvGrpSpPr/>
          <p:nvPr/>
        </p:nvGrpSpPr>
        <p:grpSpPr>
          <a:xfrm>
            <a:off x="-4" y="40"/>
            <a:ext cx="7072430" cy="1327315"/>
            <a:chOff x="-4" y="40"/>
            <a:chExt cx="7072430" cy="1327315"/>
          </a:xfrm>
        </p:grpSpPr>
        <p:sp>
          <p:nvSpPr>
            <p:cNvPr id="83" name="Google Shape;83;p6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name="adj" fmla="val 32425"/>
              </a:avLst>
            </a:prstGeom>
            <a:solidFill>
              <a:srgbClr val="263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84" name="Google Shape;84;p6"/>
            <p:cNvGrpSpPr/>
            <p:nvPr/>
          </p:nvGrpSpPr>
          <p:grpSpPr>
            <a:xfrm rot="10800000" flipH="1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85" name="Google Shape;85;p6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86" name="Google Shape;86;p6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87" name="Google Shape;87;p6"/>
            <p:cNvGrpSpPr/>
            <p:nvPr/>
          </p:nvGrpSpPr>
          <p:grpSpPr>
            <a:xfrm rot="10800000" flipH="1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88" name="Google Shape;88;p6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89" name="Google Shape;89;p6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90" name="Google Shape;90;p6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91" name="Google Shape;91;p6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2" name="Google Shape;92;p6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93" name="Google Shape;93;p6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6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5" name="Google Shape;95;p6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96" name="Google Shape;96;p6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6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8" name="Google Shape;98;p6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6"/>
          <p:cNvSpPr txBox="1">
            <a:spLocks noGrp="1"/>
          </p:cNvSpPr>
          <p:nvPr>
            <p:ph type="body" idx="1"/>
          </p:nvPr>
        </p:nvSpPr>
        <p:spPr>
          <a:xfrm>
            <a:off x="814275" y="1537988"/>
            <a:ext cx="3378300" cy="27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▰"/>
              <a:defRPr sz="2000"/>
            </a:lvl1pPr>
            <a:lvl2pPr marL="914400" lvl="1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2pPr>
            <a:lvl3pPr marL="1371600" lvl="2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3pPr>
            <a:lvl4pPr marL="1828800" lvl="3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4pPr>
            <a:lvl5pPr marL="2286000" lvl="4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5pPr>
            <a:lvl6pPr marL="2743200" lvl="5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6pPr>
            <a:lvl7pPr marL="3200400" lvl="6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7pPr>
            <a:lvl8pPr marL="3657600" lvl="7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8pPr>
            <a:lvl9pPr marL="4114800" lvl="8" indent="-355600">
              <a:spcBef>
                <a:spcPts val="1000"/>
              </a:spcBef>
              <a:spcAft>
                <a:spcPts val="1000"/>
              </a:spcAft>
              <a:buSzPts val="2000"/>
              <a:buChar char="▻"/>
              <a:defRPr sz="2000"/>
            </a:lvl9pPr>
          </a:lstStyle>
          <a:p>
            <a:endParaRPr/>
          </a:p>
        </p:txBody>
      </p:sp>
      <p:sp>
        <p:nvSpPr>
          <p:cNvPr id="100" name="Google Shape;100;p6"/>
          <p:cNvSpPr txBox="1">
            <a:spLocks noGrp="1"/>
          </p:cNvSpPr>
          <p:nvPr>
            <p:ph type="body" idx="2"/>
          </p:nvPr>
        </p:nvSpPr>
        <p:spPr>
          <a:xfrm>
            <a:off x="4396123" y="1537988"/>
            <a:ext cx="3378300" cy="27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▰"/>
              <a:defRPr sz="2000"/>
            </a:lvl1pPr>
            <a:lvl2pPr marL="914400" lvl="1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2pPr>
            <a:lvl3pPr marL="1371600" lvl="2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3pPr>
            <a:lvl4pPr marL="1828800" lvl="3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4pPr>
            <a:lvl5pPr marL="2286000" lvl="4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5pPr>
            <a:lvl6pPr marL="2743200" lvl="5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6pPr>
            <a:lvl7pPr marL="3200400" lvl="6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7pPr>
            <a:lvl8pPr marL="3657600" lvl="7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8pPr>
            <a:lvl9pPr marL="4114800" lvl="8" indent="-355600">
              <a:spcBef>
                <a:spcPts val="1000"/>
              </a:spcBef>
              <a:spcAft>
                <a:spcPts val="1000"/>
              </a:spcAft>
              <a:buSzPts val="2000"/>
              <a:buChar char="▻"/>
              <a:defRPr sz="2000"/>
            </a:lvl9pPr>
          </a:lstStyle>
          <a:p>
            <a:endParaRPr/>
          </a:p>
        </p:txBody>
      </p:sp>
      <p:sp>
        <p:nvSpPr>
          <p:cNvPr id="101" name="Google Shape;101;p6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" name="Google Shape;103;p7"/>
          <p:cNvGrpSpPr/>
          <p:nvPr/>
        </p:nvGrpSpPr>
        <p:grpSpPr>
          <a:xfrm>
            <a:off x="-4" y="40"/>
            <a:ext cx="7072430" cy="1327315"/>
            <a:chOff x="-4" y="40"/>
            <a:chExt cx="7072430" cy="1327315"/>
          </a:xfrm>
        </p:grpSpPr>
        <p:sp>
          <p:nvSpPr>
            <p:cNvPr id="104" name="Google Shape;104;p7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name="adj" fmla="val 32425"/>
              </a:avLst>
            </a:prstGeom>
            <a:solidFill>
              <a:srgbClr val="263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105" name="Google Shape;105;p7"/>
            <p:cNvGrpSpPr/>
            <p:nvPr/>
          </p:nvGrpSpPr>
          <p:grpSpPr>
            <a:xfrm rot="10800000" flipH="1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106" name="Google Shape;106;p7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107" name="Google Shape;107;p7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108" name="Google Shape;108;p7"/>
            <p:cNvGrpSpPr/>
            <p:nvPr/>
          </p:nvGrpSpPr>
          <p:grpSpPr>
            <a:xfrm rot="10800000" flipH="1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109" name="Google Shape;109;p7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110" name="Google Shape;110;p7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111" name="Google Shape;111;p7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112" name="Google Shape;112;p7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3" name="Google Shape;113;p7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14" name="Google Shape;114;p7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115;p7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6" name="Google Shape;116;p7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17" name="Google Shape;117;p7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118;p7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19" name="Google Shape;119;p7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7"/>
          <p:cNvSpPr txBox="1">
            <a:spLocks noGrp="1"/>
          </p:cNvSpPr>
          <p:nvPr>
            <p:ph type="body" idx="1"/>
          </p:nvPr>
        </p:nvSpPr>
        <p:spPr>
          <a:xfrm>
            <a:off x="870450" y="1545076"/>
            <a:ext cx="2247900" cy="270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▰"/>
              <a:defRPr sz="1800"/>
            </a:lvl1pPr>
            <a:lvl2pPr marL="914400" lvl="1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2pPr>
            <a:lvl3pPr marL="1371600" lvl="2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3pPr>
            <a:lvl4pPr marL="1828800" lvl="3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4pPr>
            <a:lvl5pPr marL="2286000" lvl="4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5pPr>
            <a:lvl6pPr marL="2743200" lvl="5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6pPr>
            <a:lvl7pPr marL="3200400" lvl="6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7pPr>
            <a:lvl8pPr marL="3657600" lvl="7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8pPr>
            <a:lvl9pPr marL="4114800" lvl="8" indent="-342900" rtl="0">
              <a:spcBef>
                <a:spcPts val="1000"/>
              </a:spcBef>
              <a:spcAft>
                <a:spcPts val="1000"/>
              </a:spcAft>
              <a:buSzPts val="1800"/>
              <a:buChar char="▻"/>
              <a:defRPr sz="1800"/>
            </a:lvl9pPr>
          </a:lstStyle>
          <a:p>
            <a:endParaRPr/>
          </a:p>
        </p:txBody>
      </p:sp>
      <p:sp>
        <p:nvSpPr>
          <p:cNvPr id="121" name="Google Shape;121;p7"/>
          <p:cNvSpPr txBox="1">
            <a:spLocks noGrp="1"/>
          </p:cNvSpPr>
          <p:nvPr>
            <p:ph type="body" idx="2"/>
          </p:nvPr>
        </p:nvSpPr>
        <p:spPr>
          <a:xfrm>
            <a:off x="3233637" y="1545076"/>
            <a:ext cx="2247900" cy="270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▰"/>
              <a:defRPr sz="1800"/>
            </a:lvl1pPr>
            <a:lvl2pPr marL="914400" lvl="1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2pPr>
            <a:lvl3pPr marL="1371600" lvl="2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3pPr>
            <a:lvl4pPr marL="1828800" lvl="3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4pPr>
            <a:lvl5pPr marL="2286000" lvl="4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5pPr>
            <a:lvl6pPr marL="2743200" lvl="5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6pPr>
            <a:lvl7pPr marL="3200400" lvl="6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7pPr>
            <a:lvl8pPr marL="3657600" lvl="7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8pPr>
            <a:lvl9pPr marL="4114800" lvl="8" indent="-342900" rtl="0">
              <a:spcBef>
                <a:spcPts val="1000"/>
              </a:spcBef>
              <a:spcAft>
                <a:spcPts val="1000"/>
              </a:spcAft>
              <a:buSzPts val="1800"/>
              <a:buChar char="▻"/>
              <a:defRPr sz="1800"/>
            </a:lvl9pPr>
          </a:lstStyle>
          <a:p>
            <a:endParaRPr/>
          </a:p>
        </p:txBody>
      </p:sp>
      <p:sp>
        <p:nvSpPr>
          <p:cNvPr id="122" name="Google Shape;122;p7"/>
          <p:cNvSpPr txBox="1">
            <a:spLocks noGrp="1"/>
          </p:cNvSpPr>
          <p:nvPr>
            <p:ph type="body" idx="3"/>
          </p:nvPr>
        </p:nvSpPr>
        <p:spPr>
          <a:xfrm>
            <a:off x="5540650" y="1545076"/>
            <a:ext cx="2247900" cy="270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▰"/>
              <a:defRPr sz="1800"/>
            </a:lvl1pPr>
            <a:lvl2pPr marL="914400" lvl="1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2pPr>
            <a:lvl3pPr marL="1371600" lvl="2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3pPr>
            <a:lvl4pPr marL="1828800" lvl="3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4pPr>
            <a:lvl5pPr marL="2286000" lvl="4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5pPr>
            <a:lvl6pPr marL="2743200" lvl="5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6pPr>
            <a:lvl7pPr marL="3200400" lvl="6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7pPr>
            <a:lvl8pPr marL="3657600" lvl="7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8pPr>
            <a:lvl9pPr marL="4114800" lvl="8" indent="-342900" rtl="0">
              <a:spcBef>
                <a:spcPts val="1000"/>
              </a:spcBef>
              <a:spcAft>
                <a:spcPts val="1000"/>
              </a:spcAft>
              <a:buSzPts val="1800"/>
              <a:buChar char="▻"/>
              <a:defRPr sz="1800"/>
            </a:lvl9pPr>
          </a:lstStyle>
          <a:p>
            <a:endParaRPr/>
          </a:p>
        </p:txBody>
      </p:sp>
      <p:sp>
        <p:nvSpPr>
          <p:cNvPr id="123" name="Google Shape;123;p7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" name="Google Shape;125;p8"/>
          <p:cNvGrpSpPr/>
          <p:nvPr/>
        </p:nvGrpSpPr>
        <p:grpSpPr>
          <a:xfrm>
            <a:off x="-4" y="40"/>
            <a:ext cx="7072430" cy="1327315"/>
            <a:chOff x="-4" y="40"/>
            <a:chExt cx="7072430" cy="1327315"/>
          </a:xfrm>
        </p:grpSpPr>
        <p:sp>
          <p:nvSpPr>
            <p:cNvPr id="126" name="Google Shape;126;p8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name="adj" fmla="val 32425"/>
              </a:avLst>
            </a:prstGeom>
            <a:solidFill>
              <a:srgbClr val="263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127" name="Google Shape;127;p8"/>
            <p:cNvGrpSpPr/>
            <p:nvPr/>
          </p:nvGrpSpPr>
          <p:grpSpPr>
            <a:xfrm rot="10800000" flipH="1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128" name="Google Shape;128;p8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129" name="Google Shape;129;p8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130" name="Google Shape;130;p8"/>
            <p:cNvGrpSpPr/>
            <p:nvPr/>
          </p:nvGrpSpPr>
          <p:grpSpPr>
            <a:xfrm rot="10800000" flipH="1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131" name="Google Shape;131;p8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132" name="Google Shape;132;p8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133" name="Google Shape;133;p8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134" name="Google Shape;134;p8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5" name="Google Shape;135;p8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36" name="Google Shape;136;p8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137;p8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8" name="Google Shape;138;p8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39" name="Google Shape;139;p8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140;p8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41" name="Google Shape;141;p8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8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" name="Google Shape;144;p9"/>
          <p:cNvGrpSpPr/>
          <p:nvPr/>
        </p:nvGrpSpPr>
        <p:grpSpPr>
          <a:xfrm>
            <a:off x="2466138" y="4472723"/>
            <a:ext cx="6686825" cy="670795"/>
            <a:chOff x="5589288" y="4472723"/>
            <a:chExt cx="6686825" cy="670795"/>
          </a:xfrm>
        </p:grpSpPr>
        <p:sp>
          <p:nvSpPr>
            <p:cNvPr id="145" name="Google Shape;145;p9"/>
            <p:cNvSpPr/>
            <p:nvPr/>
          </p:nvSpPr>
          <p:spPr>
            <a:xfrm rot="10800000">
              <a:off x="5589288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6" name="Google Shape;146;p9"/>
            <p:cNvGrpSpPr/>
            <p:nvPr/>
          </p:nvGrpSpPr>
          <p:grpSpPr>
            <a:xfrm flipH="1">
              <a:off x="5748896" y="4472723"/>
              <a:ext cx="6527217" cy="670795"/>
              <a:chOff x="-10101302" y="330075"/>
              <a:chExt cx="16532971" cy="1699506"/>
            </a:xfrm>
          </p:grpSpPr>
          <p:sp>
            <p:nvSpPr>
              <p:cNvPr id="147" name="Google Shape;147;p9"/>
              <p:cNvSpPr/>
              <p:nvPr/>
            </p:nvSpPr>
            <p:spPr>
              <a:xfrm>
                <a:off x="-10101302" y="330081"/>
                <a:ext cx="148464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148;p9"/>
              <p:cNvSpPr/>
              <p:nvPr/>
            </p:nvSpPr>
            <p:spPr>
              <a:xfrm>
                <a:off x="4732169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9" name="Google Shape;149;p9"/>
            <p:cNvGrpSpPr/>
            <p:nvPr/>
          </p:nvGrpSpPr>
          <p:grpSpPr>
            <a:xfrm flipH="1">
              <a:off x="5592255" y="4646738"/>
              <a:ext cx="6682918" cy="304563"/>
              <a:chOff x="-30922586" y="330075"/>
              <a:chExt cx="37293070" cy="1699569"/>
            </a:xfrm>
          </p:grpSpPr>
          <p:sp>
            <p:nvSpPr>
              <p:cNvPr id="150" name="Google Shape;150;p9"/>
              <p:cNvSpPr/>
              <p:nvPr/>
            </p:nvSpPr>
            <p:spPr>
              <a:xfrm>
                <a:off x="-30922586" y="330144"/>
                <a:ext cx="355881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9"/>
              <p:cNvSpPr/>
              <p:nvPr/>
            </p:nvSpPr>
            <p:spPr>
              <a:xfrm>
                <a:off x="4670984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52" name="Google Shape;152;p9"/>
          <p:cNvSpPr txBox="1">
            <a:spLocks noGrp="1"/>
          </p:cNvSpPr>
          <p:nvPr>
            <p:ph type="body" idx="1"/>
          </p:nvPr>
        </p:nvSpPr>
        <p:spPr>
          <a:xfrm>
            <a:off x="2682800" y="4636500"/>
            <a:ext cx="60042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1pPr>
          </a:lstStyle>
          <a:p>
            <a:endParaRPr/>
          </a:p>
        </p:txBody>
      </p:sp>
      <p:sp>
        <p:nvSpPr>
          <p:cNvPr id="153" name="Google Shape;153;p9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54" name="Google Shape;154;p9"/>
          <p:cNvGrpSpPr/>
          <p:nvPr/>
        </p:nvGrpSpPr>
        <p:grpSpPr>
          <a:xfrm rot="10800000">
            <a:off x="-8" y="-2"/>
            <a:ext cx="2202830" cy="670795"/>
            <a:chOff x="5575242" y="4472723"/>
            <a:chExt cx="2202830" cy="670795"/>
          </a:xfrm>
        </p:grpSpPr>
        <p:sp>
          <p:nvSpPr>
            <p:cNvPr id="155" name="Google Shape;155;p9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263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6" name="Google Shape;156;p9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57" name="Google Shape;157;p9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p9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9" name="Google Shape;159;p9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60" name="Google Shape;160;p9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161;p9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0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64" name="Google Shape;164;p10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165" name="Google Shape;165;p10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6" name="Google Shape;166;p10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67" name="Google Shape;167;p10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10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9" name="Google Shape;169;p10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70" name="Google Shape;170;p10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1;p10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72" name="Google Shape;172;p10"/>
          <p:cNvGrpSpPr/>
          <p:nvPr/>
        </p:nvGrpSpPr>
        <p:grpSpPr>
          <a:xfrm rot="10800000">
            <a:off x="-8" y="-2"/>
            <a:ext cx="2202830" cy="670795"/>
            <a:chOff x="5575242" y="4472723"/>
            <a:chExt cx="2202830" cy="670795"/>
          </a:xfrm>
        </p:grpSpPr>
        <p:sp>
          <p:nvSpPr>
            <p:cNvPr id="173" name="Google Shape;173;p10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263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4" name="Google Shape;174;p10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75" name="Google Shape;175;p10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10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7" name="Google Shape;177;p10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78" name="Google Shape;178;p10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179;p10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lvl="1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lvl="2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lvl="3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lvl="4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lvl="5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lvl="6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lvl="7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lvl="8" indent="-381000"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13" Type="http://schemas.openxmlformats.org/officeDocument/2006/relationships/image" Target="../media/image25.png"/><Relationship Id="rId18" Type="http://schemas.openxmlformats.org/officeDocument/2006/relationships/image" Target="../media/image30.jpg"/><Relationship Id="rId26" Type="http://schemas.openxmlformats.org/officeDocument/2006/relationships/image" Target="../media/image38.svg"/><Relationship Id="rId3" Type="http://schemas.openxmlformats.org/officeDocument/2006/relationships/image" Target="../media/image15.png"/><Relationship Id="rId21" Type="http://schemas.openxmlformats.org/officeDocument/2006/relationships/image" Target="../media/image33.png"/><Relationship Id="rId7" Type="http://schemas.openxmlformats.org/officeDocument/2006/relationships/image" Target="../media/image19.png"/><Relationship Id="rId12" Type="http://schemas.openxmlformats.org/officeDocument/2006/relationships/image" Target="../media/image24.svg"/><Relationship Id="rId17" Type="http://schemas.openxmlformats.org/officeDocument/2006/relationships/image" Target="../media/image29.svg"/><Relationship Id="rId25" Type="http://schemas.openxmlformats.org/officeDocument/2006/relationships/image" Target="../media/image37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28.png"/><Relationship Id="rId20" Type="http://schemas.openxmlformats.org/officeDocument/2006/relationships/image" Target="../media/image32.sv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svg"/><Relationship Id="rId11" Type="http://schemas.openxmlformats.org/officeDocument/2006/relationships/image" Target="../media/image23.png"/><Relationship Id="rId24" Type="http://schemas.openxmlformats.org/officeDocument/2006/relationships/image" Target="../media/image36.svg"/><Relationship Id="rId5" Type="http://schemas.openxmlformats.org/officeDocument/2006/relationships/image" Target="../media/image17.png"/><Relationship Id="rId15" Type="http://schemas.openxmlformats.org/officeDocument/2006/relationships/image" Target="../media/image27.svg"/><Relationship Id="rId23" Type="http://schemas.openxmlformats.org/officeDocument/2006/relationships/image" Target="../media/image35.png"/><Relationship Id="rId28" Type="http://schemas.openxmlformats.org/officeDocument/2006/relationships/image" Target="../media/image40.svg"/><Relationship Id="rId10" Type="http://schemas.openxmlformats.org/officeDocument/2006/relationships/image" Target="../media/image22.svg"/><Relationship Id="rId19" Type="http://schemas.openxmlformats.org/officeDocument/2006/relationships/image" Target="../media/image31.png"/><Relationship Id="rId4" Type="http://schemas.openxmlformats.org/officeDocument/2006/relationships/image" Target="../media/image16.svg"/><Relationship Id="rId9" Type="http://schemas.openxmlformats.org/officeDocument/2006/relationships/image" Target="../media/image21.png"/><Relationship Id="rId14" Type="http://schemas.openxmlformats.org/officeDocument/2006/relationships/image" Target="../media/image26.png"/><Relationship Id="rId22" Type="http://schemas.openxmlformats.org/officeDocument/2006/relationships/image" Target="../media/image34.svg"/><Relationship Id="rId27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sv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4.svg"/><Relationship Id="rId5" Type="http://schemas.openxmlformats.org/officeDocument/2006/relationships/image" Target="../media/image43.png"/><Relationship Id="rId4" Type="http://schemas.openxmlformats.org/officeDocument/2006/relationships/image" Target="../media/image42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gi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4.gi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6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gi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4.gi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gi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gi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9.gif"/><Relationship Id="rId4" Type="http://schemas.openxmlformats.org/officeDocument/2006/relationships/image" Target="../media/image68.gi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g"/><Relationship Id="rId3" Type="http://schemas.openxmlformats.org/officeDocument/2006/relationships/hyperlink" Target="https://drive.google.com/open?id=1jAU2NovxXXhTi1ZXS82z-bRQI9HmD5Vw" TargetMode="External"/><Relationship Id="rId7" Type="http://schemas.openxmlformats.org/officeDocument/2006/relationships/hyperlink" Target="https://latamt.ieeer9.org/index.php/transactions/article/view/2929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drive.google.com/file/d/1UrGQbkikiEcMMdS9vjVLfNZOL5bwIpnb/view" TargetMode="External"/><Relationship Id="rId5" Type="http://schemas.openxmlformats.org/officeDocument/2006/relationships/hyperlink" Target="https://latamt.ieeer9.org/index.php/transactions/article/view/2947" TargetMode="External"/><Relationship Id="rId4" Type="http://schemas.openxmlformats.org/officeDocument/2006/relationships/hyperlink" Target="https://drive.google.com/file/d/1FDtRL4We4daZ7XrJ81sL2f6HrZbYlOuG/view" TargetMode="Externa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3.png"/><Relationship Id="rId11" Type="http://schemas.openxmlformats.org/officeDocument/2006/relationships/image" Target="../media/image78.png"/><Relationship Id="rId5" Type="http://schemas.openxmlformats.org/officeDocument/2006/relationships/image" Target="../media/image72.png"/><Relationship Id="rId10" Type="http://schemas.openxmlformats.org/officeDocument/2006/relationships/image" Target="../media/image77.png"/><Relationship Id="rId4" Type="http://schemas.openxmlformats.org/officeDocument/2006/relationships/image" Target="../media/image71.png"/><Relationship Id="rId9" Type="http://schemas.openxmlformats.org/officeDocument/2006/relationships/image" Target="../media/image76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gif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1"/>
          <p:cNvSpPr txBox="1">
            <a:spLocks noGrp="1"/>
          </p:cNvSpPr>
          <p:nvPr>
            <p:ph type="ctrTitle"/>
          </p:nvPr>
        </p:nvSpPr>
        <p:spPr>
          <a:xfrm>
            <a:off x="0" y="1108500"/>
            <a:ext cx="5867700" cy="292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Modelado e implementación automática de sistemas críticos de enclavamiento ferroviario basados en FPGA</a:t>
            </a:r>
            <a:endParaRPr dirty="0"/>
          </a:p>
        </p:txBody>
      </p:sp>
      <p:sp>
        <p:nvSpPr>
          <p:cNvPr id="185" name="Google Shape;185;p11"/>
          <p:cNvSpPr txBox="1">
            <a:spLocks noGrp="1"/>
          </p:cNvSpPr>
          <p:nvPr>
            <p:ph type="ctrTitle" idx="4294967295"/>
          </p:nvPr>
        </p:nvSpPr>
        <p:spPr>
          <a:xfrm>
            <a:off x="3900488" y="4302125"/>
            <a:ext cx="5243512" cy="30003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bg1"/>
                </a:solidFill>
              </a:rPr>
              <a:t>Mg. Ing. Martín Nicolás Menéndez – Doctorado en Ingeniería</a:t>
            </a:r>
            <a:endParaRPr sz="1400" dirty="0">
              <a:solidFill>
                <a:schemeClr val="bg1"/>
              </a:solidFill>
            </a:endParaRPr>
          </a:p>
        </p:txBody>
      </p:sp>
      <p:sp>
        <p:nvSpPr>
          <p:cNvPr id="188" name="Google Shape;188;p11"/>
          <p:cNvSpPr txBox="1">
            <a:spLocks noGrp="1"/>
          </p:cNvSpPr>
          <p:nvPr>
            <p:ph type="ctrTitle" idx="4294967295"/>
          </p:nvPr>
        </p:nvSpPr>
        <p:spPr>
          <a:xfrm>
            <a:off x="0" y="4660900"/>
            <a:ext cx="2911475" cy="406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bg1"/>
                </a:solidFill>
              </a:rPr>
              <a:t>Directores:   Dr. Ing. Ariel Lutenberg</a:t>
            </a:r>
            <a:endParaRPr sz="1400" dirty="0">
              <a:solidFill>
                <a:schemeClr val="bg1"/>
              </a:solidFill>
            </a:endParaRPr>
          </a:p>
        </p:txBody>
      </p:sp>
      <p:sp>
        <p:nvSpPr>
          <p:cNvPr id="189" name="Google Shape;189;p11"/>
          <p:cNvSpPr txBox="1">
            <a:spLocks noGrp="1"/>
          </p:cNvSpPr>
          <p:nvPr>
            <p:ph type="ctrTitle" idx="4294967295"/>
          </p:nvPr>
        </p:nvSpPr>
        <p:spPr>
          <a:xfrm>
            <a:off x="0" y="560388"/>
            <a:ext cx="5583238" cy="54768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Tesis doctoral</a:t>
            </a:r>
            <a:endParaRPr dirty="0">
              <a:solidFill>
                <a:srgbClr val="263248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pic>
        <p:nvPicPr>
          <p:cNvPr id="186" name="Google Shape;186;p11"/>
          <p:cNvPicPr preferRelativeResize="0"/>
          <p:nvPr/>
        </p:nvPicPr>
        <p:blipFill rotWithShape="1">
          <a:blip r:embed="rId3">
            <a:alphaModFix/>
          </a:blip>
          <a:srcRect l="49" r="49"/>
          <a:stretch/>
        </p:blipFill>
        <p:spPr>
          <a:xfrm>
            <a:off x="7324400" y="2670500"/>
            <a:ext cx="1763974" cy="151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29900" y="1240200"/>
            <a:ext cx="1598601" cy="1598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p2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Función del sistema de enclavamiento</a:t>
            </a:r>
            <a:endParaRPr/>
          </a:p>
        </p:txBody>
      </p:sp>
      <p:sp>
        <p:nvSpPr>
          <p:cNvPr id="918" name="Google Shape;918;p27"/>
          <p:cNvSpPr txBox="1">
            <a:spLocks noGrp="1"/>
          </p:cNvSpPr>
          <p:nvPr>
            <p:ph type="body" idx="1"/>
          </p:nvPr>
        </p:nvSpPr>
        <p:spPr>
          <a:xfrm>
            <a:off x="486375" y="1385045"/>
            <a:ext cx="7705500" cy="302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▰"/>
            </a:pPr>
            <a:r>
              <a:rPr lang="en" sz="2400" dirty="0"/>
              <a:t>Mantener una </a:t>
            </a:r>
            <a:r>
              <a:rPr lang="en" sz="2400" b="1" dirty="0">
                <a:latin typeface="Roboto Condensed"/>
                <a:ea typeface="Roboto Condensed"/>
                <a:cs typeface="Roboto Condensed"/>
                <a:sym typeface="Roboto Condensed"/>
              </a:rPr>
              <a:t>distancia de seguridad</a:t>
            </a:r>
            <a:r>
              <a:rPr lang="en" sz="2400" dirty="0"/>
              <a:t> entre los trenes.</a:t>
            </a:r>
            <a:endParaRPr sz="2400" dirty="0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lang="en" sz="2400" b="1" dirty="0">
                <a:latin typeface="Roboto Condensed"/>
                <a:ea typeface="Roboto Condensed"/>
                <a:cs typeface="Roboto Condensed"/>
                <a:sym typeface="Roboto Condensed"/>
              </a:rPr>
              <a:t>Proteger a los trenes</a:t>
            </a:r>
            <a:r>
              <a:rPr lang="en" sz="2400" dirty="0"/>
              <a:t> en cruces y cambios.</a:t>
            </a:r>
            <a:endParaRPr sz="2400" dirty="0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lang="en" sz="2400" b="1" dirty="0">
                <a:latin typeface="Roboto Condensed"/>
                <a:ea typeface="Roboto Condensed"/>
                <a:cs typeface="Roboto Condensed"/>
                <a:sym typeface="Roboto Condensed"/>
              </a:rPr>
              <a:t>Evitar descarrilamientos</a:t>
            </a:r>
            <a:r>
              <a:rPr lang="en" sz="2400" dirty="0"/>
              <a:t> asegurando los cambios.</a:t>
            </a:r>
            <a:endParaRPr sz="2400" dirty="0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lang="en" sz="2400" b="1" dirty="0">
                <a:latin typeface="Roboto Condensed"/>
                <a:ea typeface="Roboto Condensed"/>
                <a:cs typeface="Roboto Condensed"/>
                <a:sym typeface="Roboto Condensed"/>
              </a:rPr>
              <a:t>Regular la circulación</a:t>
            </a:r>
            <a:r>
              <a:rPr lang="en" sz="2400" dirty="0"/>
              <a:t> de los trenes.</a:t>
            </a:r>
            <a:endParaRPr sz="2400" dirty="0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lang="en" sz="2400" dirty="0"/>
              <a:t>Vinculan elementos de señalamiento.</a:t>
            </a:r>
            <a:endParaRPr sz="2400" dirty="0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lang="en" sz="2400" dirty="0"/>
              <a:t>Lógica de </a:t>
            </a:r>
            <a:r>
              <a:rPr lang="en" sz="2400" b="1" dirty="0">
                <a:latin typeface="Roboto Condensed"/>
                <a:ea typeface="Roboto Condensed"/>
                <a:cs typeface="Roboto Condensed"/>
                <a:sym typeface="Roboto Condensed"/>
              </a:rPr>
              <a:t>control vital</a:t>
            </a:r>
            <a:r>
              <a:rPr lang="en" sz="2400" dirty="0"/>
              <a:t>.</a:t>
            </a:r>
            <a:endParaRPr sz="2400" dirty="0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lang="en" sz="2400" dirty="0"/>
              <a:t>Garantizar comportamiento </a:t>
            </a:r>
            <a:r>
              <a:rPr lang="en" sz="2400" b="1" dirty="0">
                <a:latin typeface="Roboto Condensed"/>
                <a:ea typeface="Roboto Condensed"/>
                <a:cs typeface="Roboto Condensed"/>
                <a:sym typeface="Roboto Condensed"/>
              </a:rPr>
              <a:t>fail-safe</a:t>
            </a:r>
            <a:r>
              <a:rPr lang="en" sz="2400" dirty="0"/>
              <a:t>.</a:t>
            </a:r>
            <a:endParaRPr sz="2400" dirty="0"/>
          </a:p>
        </p:txBody>
      </p:sp>
      <p:sp>
        <p:nvSpPr>
          <p:cNvPr id="916" name="Google Shape;916;p27"/>
          <p:cNvSpPr txBox="1">
            <a:spLocks noGrp="1"/>
          </p:cNvSpPr>
          <p:nvPr>
            <p:ph type="body" idx="2"/>
          </p:nvPr>
        </p:nvSpPr>
        <p:spPr>
          <a:xfrm>
            <a:off x="691725" y="4560150"/>
            <a:ext cx="6266400" cy="46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/>
              <a:t>Los enclavamientos en Argentina tienen entre 40 y 100 años de uso.</a:t>
            </a:r>
            <a:endParaRPr/>
          </a:p>
        </p:txBody>
      </p:sp>
      <p:sp>
        <p:nvSpPr>
          <p:cNvPr id="907" name="Google Shape;907;p2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grpSp>
        <p:nvGrpSpPr>
          <p:cNvPr id="908" name="Google Shape;908;p27"/>
          <p:cNvGrpSpPr/>
          <p:nvPr/>
        </p:nvGrpSpPr>
        <p:grpSpPr>
          <a:xfrm>
            <a:off x="312466" y="587260"/>
            <a:ext cx="309022" cy="376837"/>
            <a:chOff x="596350" y="929175"/>
            <a:chExt cx="407950" cy="497475"/>
          </a:xfrm>
        </p:grpSpPr>
        <p:sp>
          <p:nvSpPr>
            <p:cNvPr id="909" name="Google Shape;909;p27"/>
            <p:cNvSpPr/>
            <p:nvPr/>
          </p:nvSpPr>
          <p:spPr>
            <a:xfrm>
              <a:off x="596350" y="953550"/>
              <a:ext cx="387250" cy="473100"/>
            </a:xfrm>
            <a:custGeom>
              <a:avLst/>
              <a:gdLst/>
              <a:ahLst/>
              <a:cxnLst/>
              <a:rect l="l" t="t" r="r" b="b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27"/>
            <p:cNvSpPr/>
            <p:nvPr/>
          </p:nvSpPr>
          <p:spPr>
            <a:xfrm>
              <a:off x="626775" y="9291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27"/>
            <p:cNvSpPr/>
            <p:nvPr/>
          </p:nvSpPr>
          <p:spPr>
            <a:xfrm>
              <a:off x="688900" y="12561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27"/>
            <p:cNvSpPr/>
            <p:nvPr/>
          </p:nvSpPr>
          <p:spPr>
            <a:xfrm>
              <a:off x="688900" y="12013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27"/>
            <p:cNvSpPr/>
            <p:nvPr/>
          </p:nvSpPr>
          <p:spPr>
            <a:xfrm>
              <a:off x="688900" y="11459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27"/>
            <p:cNvSpPr/>
            <p:nvPr/>
          </p:nvSpPr>
          <p:spPr>
            <a:xfrm>
              <a:off x="688900" y="10905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27"/>
            <p:cNvSpPr/>
            <p:nvPr/>
          </p:nvSpPr>
          <p:spPr>
            <a:xfrm>
              <a:off x="920250" y="929175"/>
              <a:ext cx="84050" cy="84050"/>
            </a:xfrm>
            <a:custGeom>
              <a:avLst/>
              <a:gdLst/>
              <a:ahLst/>
              <a:cxnLst/>
              <a:rect l="l" t="t" r="r" b="b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17" name="Google Shape;917;p27"/>
          <p:cNvSpPr/>
          <p:nvPr/>
        </p:nvSpPr>
        <p:spPr>
          <a:xfrm>
            <a:off x="384548" y="4716103"/>
            <a:ext cx="307185" cy="268458"/>
          </a:xfrm>
          <a:custGeom>
            <a:avLst/>
            <a:gdLst/>
            <a:ahLst/>
            <a:cxnLst/>
            <a:rect l="l" t="t" r="r" b="b"/>
            <a:pathLst>
              <a:path w="16221" h="14176" fill="none" extrusionOk="0">
                <a:moveTo>
                  <a:pt x="16075" y="12665"/>
                </a:moveTo>
                <a:lnTo>
                  <a:pt x="8987" y="488"/>
                </a:lnTo>
                <a:lnTo>
                  <a:pt x="8987" y="488"/>
                </a:lnTo>
                <a:lnTo>
                  <a:pt x="8914" y="390"/>
                </a:lnTo>
                <a:lnTo>
                  <a:pt x="8817" y="293"/>
                </a:lnTo>
                <a:lnTo>
                  <a:pt x="8720" y="196"/>
                </a:lnTo>
                <a:lnTo>
                  <a:pt x="8622" y="123"/>
                </a:lnTo>
                <a:lnTo>
                  <a:pt x="8500" y="74"/>
                </a:lnTo>
                <a:lnTo>
                  <a:pt x="8379" y="25"/>
                </a:lnTo>
                <a:lnTo>
                  <a:pt x="8232" y="1"/>
                </a:lnTo>
                <a:lnTo>
                  <a:pt x="8111" y="1"/>
                </a:lnTo>
                <a:lnTo>
                  <a:pt x="8111" y="1"/>
                </a:lnTo>
                <a:lnTo>
                  <a:pt x="7965" y="1"/>
                </a:lnTo>
                <a:lnTo>
                  <a:pt x="7843" y="25"/>
                </a:lnTo>
                <a:lnTo>
                  <a:pt x="7721" y="74"/>
                </a:lnTo>
                <a:lnTo>
                  <a:pt x="7599" y="123"/>
                </a:lnTo>
                <a:lnTo>
                  <a:pt x="7502" y="196"/>
                </a:lnTo>
                <a:lnTo>
                  <a:pt x="7404" y="293"/>
                </a:lnTo>
                <a:lnTo>
                  <a:pt x="7307" y="390"/>
                </a:lnTo>
                <a:lnTo>
                  <a:pt x="7234" y="488"/>
                </a:lnTo>
                <a:lnTo>
                  <a:pt x="147" y="12665"/>
                </a:lnTo>
                <a:lnTo>
                  <a:pt x="147" y="12665"/>
                </a:lnTo>
                <a:lnTo>
                  <a:pt x="74" y="12787"/>
                </a:lnTo>
                <a:lnTo>
                  <a:pt x="25" y="12909"/>
                </a:lnTo>
                <a:lnTo>
                  <a:pt x="0" y="13031"/>
                </a:lnTo>
                <a:lnTo>
                  <a:pt x="0" y="13177"/>
                </a:lnTo>
                <a:lnTo>
                  <a:pt x="0" y="13177"/>
                </a:lnTo>
                <a:lnTo>
                  <a:pt x="0" y="13299"/>
                </a:lnTo>
                <a:lnTo>
                  <a:pt x="25" y="13420"/>
                </a:lnTo>
                <a:lnTo>
                  <a:pt x="74" y="13567"/>
                </a:lnTo>
                <a:lnTo>
                  <a:pt x="147" y="13688"/>
                </a:lnTo>
                <a:lnTo>
                  <a:pt x="147" y="13688"/>
                </a:lnTo>
                <a:lnTo>
                  <a:pt x="220" y="13786"/>
                </a:lnTo>
                <a:lnTo>
                  <a:pt x="293" y="13883"/>
                </a:lnTo>
                <a:lnTo>
                  <a:pt x="390" y="13981"/>
                </a:lnTo>
                <a:lnTo>
                  <a:pt x="512" y="14054"/>
                </a:lnTo>
                <a:lnTo>
                  <a:pt x="634" y="14102"/>
                </a:lnTo>
                <a:lnTo>
                  <a:pt x="755" y="14151"/>
                </a:lnTo>
                <a:lnTo>
                  <a:pt x="877" y="14175"/>
                </a:lnTo>
                <a:lnTo>
                  <a:pt x="1023" y="14175"/>
                </a:lnTo>
                <a:lnTo>
                  <a:pt x="15198" y="14175"/>
                </a:lnTo>
                <a:lnTo>
                  <a:pt x="15198" y="14175"/>
                </a:lnTo>
                <a:lnTo>
                  <a:pt x="15344" y="14175"/>
                </a:lnTo>
                <a:lnTo>
                  <a:pt x="15466" y="14151"/>
                </a:lnTo>
                <a:lnTo>
                  <a:pt x="15588" y="14102"/>
                </a:lnTo>
                <a:lnTo>
                  <a:pt x="15709" y="14054"/>
                </a:lnTo>
                <a:lnTo>
                  <a:pt x="15831" y="13981"/>
                </a:lnTo>
                <a:lnTo>
                  <a:pt x="15929" y="13883"/>
                </a:lnTo>
                <a:lnTo>
                  <a:pt x="16002" y="13786"/>
                </a:lnTo>
                <a:lnTo>
                  <a:pt x="16075" y="13688"/>
                </a:lnTo>
                <a:lnTo>
                  <a:pt x="16075" y="13688"/>
                </a:lnTo>
                <a:lnTo>
                  <a:pt x="16148" y="13567"/>
                </a:lnTo>
                <a:lnTo>
                  <a:pt x="16197" y="13420"/>
                </a:lnTo>
                <a:lnTo>
                  <a:pt x="16221" y="13299"/>
                </a:lnTo>
                <a:lnTo>
                  <a:pt x="16221" y="13177"/>
                </a:lnTo>
                <a:lnTo>
                  <a:pt x="16221" y="13177"/>
                </a:lnTo>
                <a:lnTo>
                  <a:pt x="16221" y="13031"/>
                </a:lnTo>
                <a:lnTo>
                  <a:pt x="16197" y="12909"/>
                </a:lnTo>
                <a:lnTo>
                  <a:pt x="16148" y="12787"/>
                </a:lnTo>
                <a:lnTo>
                  <a:pt x="16075" y="12665"/>
                </a:lnTo>
                <a:lnTo>
                  <a:pt x="16075" y="12665"/>
                </a:lnTo>
                <a:close/>
                <a:moveTo>
                  <a:pt x="8111" y="12349"/>
                </a:moveTo>
                <a:lnTo>
                  <a:pt x="8111" y="12349"/>
                </a:lnTo>
                <a:lnTo>
                  <a:pt x="7916" y="12324"/>
                </a:lnTo>
                <a:lnTo>
                  <a:pt x="7721" y="12276"/>
                </a:lnTo>
                <a:lnTo>
                  <a:pt x="7575" y="12178"/>
                </a:lnTo>
                <a:lnTo>
                  <a:pt x="7429" y="12057"/>
                </a:lnTo>
                <a:lnTo>
                  <a:pt x="7307" y="11910"/>
                </a:lnTo>
                <a:lnTo>
                  <a:pt x="7210" y="11764"/>
                </a:lnTo>
                <a:lnTo>
                  <a:pt x="7161" y="11569"/>
                </a:lnTo>
                <a:lnTo>
                  <a:pt x="7136" y="11375"/>
                </a:lnTo>
                <a:lnTo>
                  <a:pt x="7136" y="11375"/>
                </a:lnTo>
                <a:lnTo>
                  <a:pt x="7161" y="11180"/>
                </a:lnTo>
                <a:lnTo>
                  <a:pt x="7210" y="11009"/>
                </a:lnTo>
                <a:lnTo>
                  <a:pt x="7307" y="10839"/>
                </a:lnTo>
                <a:lnTo>
                  <a:pt x="7429" y="10693"/>
                </a:lnTo>
                <a:lnTo>
                  <a:pt x="7575" y="10571"/>
                </a:lnTo>
                <a:lnTo>
                  <a:pt x="7721" y="10473"/>
                </a:lnTo>
                <a:lnTo>
                  <a:pt x="7916" y="10425"/>
                </a:lnTo>
                <a:lnTo>
                  <a:pt x="8111" y="10400"/>
                </a:lnTo>
                <a:lnTo>
                  <a:pt x="8111" y="10400"/>
                </a:lnTo>
                <a:lnTo>
                  <a:pt x="8306" y="10425"/>
                </a:lnTo>
                <a:lnTo>
                  <a:pt x="8476" y="10473"/>
                </a:lnTo>
                <a:lnTo>
                  <a:pt x="8646" y="10571"/>
                </a:lnTo>
                <a:lnTo>
                  <a:pt x="8793" y="10693"/>
                </a:lnTo>
                <a:lnTo>
                  <a:pt x="8914" y="10839"/>
                </a:lnTo>
                <a:lnTo>
                  <a:pt x="9012" y="11009"/>
                </a:lnTo>
                <a:lnTo>
                  <a:pt x="9061" y="11180"/>
                </a:lnTo>
                <a:lnTo>
                  <a:pt x="9085" y="11375"/>
                </a:lnTo>
                <a:lnTo>
                  <a:pt x="9085" y="11375"/>
                </a:lnTo>
                <a:lnTo>
                  <a:pt x="9061" y="11569"/>
                </a:lnTo>
                <a:lnTo>
                  <a:pt x="9012" y="11764"/>
                </a:lnTo>
                <a:lnTo>
                  <a:pt x="8914" y="11910"/>
                </a:lnTo>
                <a:lnTo>
                  <a:pt x="8793" y="12057"/>
                </a:lnTo>
                <a:lnTo>
                  <a:pt x="8646" y="12178"/>
                </a:lnTo>
                <a:lnTo>
                  <a:pt x="8476" y="12276"/>
                </a:lnTo>
                <a:lnTo>
                  <a:pt x="8306" y="12324"/>
                </a:lnTo>
                <a:lnTo>
                  <a:pt x="8111" y="12349"/>
                </a:lnTo>
                <a:lnTo>
                  <a:pt x="8111" y="12349"/>
                </a:lnTo>
                <a:close/>
                <a:moveTo>
                  <a:pt x="9231" y="5091"/>
                </a:moveTo>
                <a:lnTo>
                  <a:pt x="8939" y="8915"/>
                </a:lnTo>
                <a:lnTo>
                  <a:pt x="8939" y="8915"/>
                </a:lnTo>
                <a:lnTo>
                  <a:pt x="8914" y="9061"/>
                </a:lnTo>
                <a:lnTo>
                  <a:pt x="8866" y="9207"/>
                </a:lnTo>
                <a:lnTo>
                  <a:pt x="8793" y="9304"/>
                </a:lnTo>
                <a:lnTo>
                  <a:pt x="8695" y="9426"/>
                </a:lnTo>
                <a:lnTo>
                  <a:pt x="8573" y="9499"/>
                </a:lnTo>
                <a:lnTo>
                  <a:pt x="8452" y="9572"/>
                </a:lnTo>
                <a:lnTo>
                  <a:pt x="8330" y="9621"/>
                </a:lnTo>
                <a:lnTo>
                  <a:pt x="8184" y="9621"/>
                </a:lnTo>
                <a:lnTo>
                  <a:pt x="8038" y="9621"/>
                </a:lnTo>
                <a:lnTo>
                  <a:pt x="8038" y="9621"/>
                </a:lnTo>
                <a:lnTo>
                  <a:pt x="7891" y="9621"/>
                </a:lnTo>
                <a:lnTo>
                  <a:pt x="7770" y="9572"/>
                </a:lnTo>
                <a:lnTo>
                  <a:pt x="7648" y="9499"/>
                </a:lnTo>
                <a:lnTo>
                  <a:pt x="7526" y="9426"/>
                </a:lnTo>
                <a:lnTo>
                  <a:pt x="7429" y="9304"/>
                </a:lnTo>
                <a:lnTo>
                  <a:pt x="7356" y="9207"/>
                </a:lnTo>
                <a:lnTo>
                  <a:pt x="7307" y="9061"/>
                </a:lnTo>
                <a:lnTo>
                  <a:pt x="7283" y="8915"/>
                </a:lnTo>
                <a:lnTo>
                  <a:pt x="6990" y="5091"/>
                </a:lnTo>
                <a:lnTo>
                  <a:pt x="6990" y="5091"/>
                </a:lnTo>
                <a:lnTo>
                  <a:pt x="7015" y="4945"/>
                </a:lnTo>
                <a:lnTo>
                  <a:pt x="7039" y="4823"/>
                </a:lnTo>
                <a:lnTo>
                  <a:pt x="7088" y="4701"/>
                </a:lnTo>
                <a:lnTo>
                  <a:pt x="7161" y="4604"/>
                </a:lnTo>
                <a:lnTo>
                  <a:pt x="7258" y="4506"/>
                </a:lnTo>
                <a:lnTo>
                  <a:pt x="7380" y="4433"/>
                </a:lnTo>
                <a:lnTo>
                  <a:pt x="7526" y="4409"/>
                </a:lnTo>
                <a:lnTo>
                  <a:pt x="7648" y="4385"/>
                </a:lnTo>
                <a:lnTo>
                  <a:pt x="8573" y="4385"/>
                </a:lnTo>
                <a:lnTo>
                  <a:pt x="8573" y="4385"/>
                </a:lnTo>
                <a:lnTo>
                  <a:pt x="8695" y="4409"/>
                </a:lnTo>
                <a:lnTo>
                  <a:pt x="8841" y="4433"/>
                </a:lnTo>
                <a:lnTo>
                  <a:pt x="8963" y="4506"/>
                </a:lnTo>
                <a:lnTo>
                  <a:pt x="9061" y="4604"/>
                </a:lnTo>
                <a:lnTo>
                  <a:pt x="9134" y="4701"/>
                </a:lnTo>
                <a:lnTo>
                  <a:pt x="9182" y="4823"/>
                </a:lnTo>
                <a:lnTo>
                  <a:pt x="9207" y="4945"/>
                </a:lnTo>
                <a:lnTo>
                  <a:pt x="9231" y="5091"/>
                </a:lnTo>
                <a:lnTo>
                  <a:pt x="9231" y="5091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933;p28">
            <a:extLst>
              <a:ext uri="{FF2B5EF4-FFF2-40B4-BE49-F238E27FC236}">
                <a16:creationId xmlns:a16="http://schemas.microsoft.com/office/drawing/2014/main" id="{71B47771-1A27-FC9D-A0EA-E9D7347A0264}"/>
              </a:ext>
            </a:extLst>
          </p:cNvPr>
          <p:cNvSpPr txBox="1">
            <a:spLocks/>
          </p:cNvSpPr>
          <p:nvPr/>
        </p:nvSpPr>
        <p:spPr>
          <a:xfrm>
            <a:off x="6147620" y="3052108"/>
            <a:ext cx="2693925" cy="1147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1800"/>
              <a:buFont typeface="Roboto Condensed Light"/>
              <a:buChar char="▰"/>
              <a:defRPr sz="18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1800"/>
              <a:buFont typeface="Roboto Condensed Light"/>
              <a:buChar char="▻"/>
              <a:defRPr sz="18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1800"/>
              <a:buFont typeface="Roboto Condensed Light"/>
              <a:buChar char="▻"/>
              <a:defRPr sz="18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1800"/>
              <a:buFont typeface="Roboto Condensed Light"/>
              <a:buChar char="▻"/>
              <a:defRPr sz="18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1800"/>
              <a:buFont typeface="Roboto Condensed Light"/>
              <a:buChar char="▻"/>
              <a:defRPr sz="18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1800"/>
              <a:buFont typeface="Roboto Condensed Light"/>
              <a:buChar char="▻"/>
              <a:defRPr sz="18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1800"/>
              <a:buFont typeface="Roboto Condensed Light"/>
              <a:buChar char="▻"/>
              <a:defRPr sz="18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1800"/>
              <a:buFont typeface="Roboto Condensed Light"/>
              <a:buChar char="▻"/>
              <a:defRPr sz="18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1800"/>
              <a:buFont typeface="Roboto Condensed Light"/>
              <a:buChar char="▻"/>
              <a:defRPr sz="18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lnSpc>
                <a:spcPct val="115000"/>
              </a:lnSpc>
              <a:spcAft>
                <a:spcPts val="1000"/>
              </a:spcAft>
              <a:buFont typeface="Roboto Condensed Light"/>
              <a:buNone/>
            </a:pPr>
            <a:r>
              <a:rPr lang="es-ES" sz="1600" dirty="0"/>
              <a:t>Un sistema es </a:t>
            </a:r>
            <a:r>
              <a:rPr lang="es-ES" sz="1600" b="1" dirty="0">
                <a:latin typeface="Roboto Condensed"/>
                <a:ea typeface="Roboto Condensed"/>
                <a:cs typeface="Roboto Condensed"/>
                <a:sym typeface="Roboto Condensed"/>
              </a:rPr>
              <a:t>vital</a:t>
            </a:r>
            <a:r>
              <a:rPr lang="es-ES" sz="1600" dirty="0"/>
              <a:t> si para </a:t>
            </a:r>
            <a:r>
              <a:rPr lang="es-ES" sz="1600" b="1" u="sng" dirty="0">
                <a:latin typeface="Roboto Condensed"/>
                <a:ea typeface="Roboto Condensed"/>
                <a:cs typeface="Roboto Condensed"/>
                <a:sym typeface="Roboto Condensed"/>
              </a:rPr>
              <a:t>todos</a:t>
            </a:r>
            <a:r>
              <a:rPr lang="es-ES" sz="1600" dirty="0"/>
              <a:t> sus modos de falla no existe ninguno fatal. 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p4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Principios de se</a:t>
            </a:r>
            <a:r>
              <a:rPr lang="es-AR" dirty="0" err="1"/>
              <a:t>ñalamiento</a:t>
            </a:r>
            <a:r>
              <a:rPr lang="es-AR" dirty="0"/>
              <a:t> ferroviario</a:t>
            </a:r>
            <a:endParaRPr dirty="0"/>
          </a:p>
        </p:txBody>
      </p:sp>
      <p:sp>
        <p:nvSpPr>
          <p:cNvPr id="1134" name="Google Shape;1134;p40"/>
          <p:cNvSpPr txBox="1">
            <a:spLocks noGrp="1"/>
          </p:cNvSpPr>
          <p:nvPr>
            <p:ph type="body" idx="1"/>
          </p:nvPr>
        </p:nvSpPr>
        <p:spPr>
          <a:xfrm>
            <a:off x="6980475" y="343813"/>
            <a:ext cx="2168400" cy="86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s-AR" sz="1200" dirty="0">
                <a:latin typeface="Roboto Condensed"/>
                <a:ea typeface="Roboto Condensed"/>
                <a:cs typeface="Roboto Condensed"/>
                <a:sym typeface="Roboto Condensed"/>
              </a:rPr>
              <a:t>Recopiladas de </a:t>
            </a:r>
            <a:r>
              <a:rPr lang="es-AR" sz="1200" dirty="0" err="1">
                <a:latin typeface="Roboto Condensed"/>
                <a:ea typeface="Roboto Condensed"/>
                <a:cs typeface="Roboto Condensed"/>
                <a:sym typeface="Roboto Condensed"/>
              </a:rPr>
              <a:t>Transport</a:t>
            </a:r>
            <a:r>
              <a:rPr lang="es-AR" sz="1200" dirty="0"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lang="es-AR" sz="1200" dirty="0" err="1">
                <a:latin typeface="Roboto Condensed"/>
                <a:ea typeface="Roboto Condensed"/>
                <a:cs typeface="Roboto Condensed"/>
                <a:sym typeface="Roboto Condensed"/>
              </a:rPr>
              <a:t>for</a:t>
            </a:r>
            <a:r>
              <a:rPr lang="es-AR" sz="1200" dirty="0">
                <a:latin typeface="Roboto Condensed"/>
                <a:ea typeface="Roboto Condensed"/>
                <a:cs typeface="Roboto Condensed"/>
                <a:sym typeface="Roboto Condensed"/>
              </a:rPr>
              <a:t> New South </a:t>
            </a:r>
            <a:r>
              <a:rPr lang="es-AR" sz="1200" dirty="0" err="1">
                <a:latin typeface="Roboto Condensed"/>
                <a:ea typeface="Roboto Condensed"/>
                <a:cs typeface="Roboto Condensed"/>
                <a:sym typeface="Roboto Condensed"/>
              </a:rPr>
              <a:t>Wales</a:t>
            </a:r>
            <a:r>
              <a:rPr lang="es-AR" sz="1200" dirty="0">
                <a:latin typeface="Roboto Condensed"/>
                <a:ea typeface="Roboto Condensed"/>
                <a:cs typeface="Roboto Condensed"/>
                <a:sym typeface="Roboto Condensed"/>
              </a:rPr>
              <a:t>, Australia.</a:t>
            </a:r>
            <a:endParaRPr sz="1200" dirty="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070" name="Google Shape;1070;p4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1071" name="Google Shape;1071;p40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4013;p117">
            <a:extLst>
              <a:ext uri="{FF2B5EF4-FFF2-40B4-BE49-F238E27FC236}">
                <a16:creationId xmlns:a16="http://schemas.microsoft.com/office/drawing/2014/main" id="{3142E230-8D1E-7F94-EE3C-3ED5A3AD8F9A}"/>
              </a:ext>
            </a:extLst>
          </p:cNvPr>
          <p:cNvSpPr txBox="1">
            <a:spLocks/>
          </p:cNvSpPr>
          <p:nvPr/>
        </p:nvSpPr>
        <p:spPr>
          <a:xfrm>
            <a:off x="82175" y="1325000"/>
            <a:ext cx="8919000" cy="31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indent="-355600">
              <a:lnSpc>
                <a:spcPct val="115000"/>
              </a:lnSpc>
              <a:buSzPts val="2000"/>
            </a:pPr>
            <a:r>
              <a:rPr lang="es-ES" sz="1200" b="1" dirty="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</a:rPr>
              <a:t>(P1) Principio de autoridad: </a:t>
            </a:r>
            <a:r>
              <a:rPr lang="es-ES" sz="1200" dirty="0"/>
              <a:t>la combinación de todas las rutas alcanza todo el tendido ferroviario.</a:t>
            </a:r>
          </a:p>
          <a:p>
            <a:pPr indent="-355600">
              <a:lnSpc>
                <a:spcPct val="115000"/>
              </a:lnSpc>
              <a:buSzPts val="2000"/>
            </a:pPr>
            <a:r>
              <a:rPr lang="es-ES" sz="1200" b="1" dirty="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</a:rPr>
              <a:t>(P2) Principio de claridad: </a:t>
            </a:r>
            <a:r>
              <a:rPr lang="es-ES" sz="1200" dirty="0"/>
              <a:t>las autoridades otorgadas o negadas no deben ser ambiguas.</a:t>
            </a:r>
          </a:p>
          <a:p>
            <a:pPr indent="-355600">
              <a:lnSpc>
                <a:spcPct val="115000"/>
              </a:lnSpc>
              <a:buSzPts val="2000"/>
            </a:pPr>
            <a:r>
              <a:rPr lang="es-ES" sz="1200" b="1" dirty="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</a:rPr>
              <a:t>(P3) Principio de anticipación: </a:t>
            </a:r>
            <a:r>
              <a:rPr lang="es-ES" sz="1200" dirty="0"/>
              <a:t>los conductores deben ser advertidos de los peligros cercanos con suficiente antelación.</a:t>
            </a:r>
          </a:p>
          <a:p>
            <a:pPr indent="-355600">
              <a:lnSpc>
                <a:spcPct val="115000"/>
              </a:lnSpc>
              <a:buSzPts val="2000"/>
            </a:pPr>
            <a:r>
              <a:rPr lang="es-ES" sz="1200" b="1" dirty="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</a:rPr>
              <a:t>(P4) Principio de granularidad: </a:t>
            </a:r>
            <a:r>
              <a:rPr lang="es-ES" sz="1200" dirty="0"/>
              <a:t>las rutas habilitan el uso de una pequeña porción de la infraestructura.</a:t>
            </a:r>
          </a:p>
          <a:p>
            <a:pPr indent="-355600">
              <a:lnSpc>
                <a:spcPct val="115000"/>
              </a:lnSpc>
              <a:buSzPts val="2000"/>
            </a:pPr>
            <a:r>
              <a:rPr lang="es-ES" sz="1200" b="1" dirty="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</a:rPr>
              <a:t>(P5) Principio de </a:t>
            </a:r>
            <a:r>
              <a:rPr lang="es-ES" sz="1200" b="1" dirty="0" err="1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</a:rPr>
              <a:t>terminalidad</a:t>
            </a:r>
            <a:r>
              <a:rPr lang="es-ES" sz="1200" b="1" dirty="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</a:rPr>
              <a:t>: </a:t>
            </a:r>
            <a:r>
              <a:rPr lang="es-ES" sz="1200" dirty="0"/>
              <a:t>los conductores deben ser advertidos cuando se encuentren circulando próximos al final de la red.</a:t>
            </a:r>
          </a:p>
          <a:p>
            <a:pPr indent="-355600">
              <a:lnSpc>
                <a:spcPct val="115000"/>
              </a:lnSpc>
              <a:buSzPts val="2000"/>
            </a:pPr>
            <a:r>
              <a:rPr lang="es-ES" sz="1200" b="1" dirty="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</a:rPr>
              <a:t>(P6) Principio de infraestructura: </a:t>
            </a:r>
            <a:r>
              <a:rPr lang="es-ES" sz="1200" dirty="0"/>
              <a:t>los conductores deben ser advertidos de cualquier infraestructura dinámica o estática próxima.</a:t>
            </a:r>
          </a:p>
          <a:p>
            <a:pPr indent="-355600">
              <a:lnSpc>
                <a:spcPct val="115000"/>
              </a:lnSpc>
              <a:buSzPts val="2000"/>
            </a:pPr>
            <a:r>
              <a:rPr lang="es-ES" sz="1200" b="1" dirty="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</a:rPr>
              <a:t>(P7) Principio de no bloqueo:</a:t>
            </a:r>
            <a:r>
              <a:rPr lang="es-ES" sz="1200" dirty="0"/>
              <a:t> se debe evitar en todo momento que los trenes a otros trenes, de ser posible.</a:t>
            </a:r>
          </a:p>
        </p:txBody>
      </p:sp>
    </p:spTree>
    <p:extLst>
      <p:ext uri="{BB962C8B-B14F-4D97-AF65-F5344CB8AC3E}">
        <p14:creationId xmlns:p14="http://schemas.microsoft.com/office/powerpoint/2010/main" val="22418552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21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8296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Necesitamos generar automáticamente la solución</a:t>
            </a:r>
            <a:endParaRPr sz="1900"/>
          </a:p>
        </p:txBody>
      </p:sp>
      <p:sp>
        <p:nvSpPr>
          <p:cNvPr id="500" name="Google Shape;500;p2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501" name="Google Shape;501;p21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03" name="Google Shape;503;p21"/>
          <p:cNvGrpSpPr/>
          <p:nvPr/>
        </p:nvGrpSpPr>
        <p:grpSpPr>
          <a:xfrm>
            <a:off x="4018275" y="2065147"/>
            <a:ext cx="4348369" cy="2108474"/>
            <a:chOff x="5180225" y="1199454"/>
            <a:chExt cx="4290871" cy="2039538"/>
          </a:xfrm>
        </p:grpSpPr>
        <p:pic>
          <p:nvPicPr>
            <p:cNvPr id="504" name="Google Shape;504;p21"/>
            <p:cNvPicPr preferRelativeResize="0"/>
            <p:nvPr/>
          </p:nvPicPr>
          <p:blipFill rotWithShape="1">
            <a:blip r:embed="rId3">
              <a:alphaModFix/>
            </a:blip>
            <a:srcRect l="7196" t="20044" r="4938" b="21345"/>
            <a:stretch/>
          </p:blipFill>
          <p:spPr>
            <a:xfrm>
              <a:off x="5394102" y="1199454"/>
              <a:ext cx="4076994" cy="20395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05" name="Google Shape;505;p21"/>
            <p:cNvSpPr/>
            <p:nvPr/>
          </p:nvSpPr>
          <p:spPr>
            <a:xfrm>
              <a:off x="8229625" y="1589225"/>
              <a:ext cx="1134300" cy="920400"/>
            </a:xfrm>
            <a:prstGeom prst="rect">
              <a:avLst/>
            </a:prstGeom>
            <a:solidFill>
              <a:srgbClr val="FFFFFF"/>
            </a:solidFill>
            <a:ln w="28575" cap="flat" cmpd="sng">
              <a:solidFill>
                <a:srgbClr val="FFFFFF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21"/>
            <p:cNvSpPr/>
            <p:nvPr/>
          </p:nvSpPr>
          <p:spPr>
            <a:xfrm>
              <a:off x="5180225" y="1589225"/>
              <a:ext cx="1487400" cy="920400"/>
            </a:xfrm>
            <a:prstGeom prst="rect">
              <a:avLst/>
            </a:prstGeom>
            <a:solidFill>
              <a:srgbClr val="FFFFFF"/>
            </a:solidFill>
            <a:ln w="28575" cap="flat" cmpd="sng">
              <a:solidFill>
                <a:srgbClr val="FFFFFF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69" name="Google Shape;669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093743" y="2182084"/>
            <a:ext cx="1201701" cy="1201653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A screenshot of a video game&#10;&#10;Description automatically generated">
            <a:extLst>
              <a:ext uri="{FF2B5EF4-FFF2-40B4-BE49-F238E27FC236}">
                <a16:creationId xmlns:a16="http://schemas.microsoft.com/office/drawing/2014/main" id="{E5C82A89-6409-516C-770A-EC9A283EEB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2078" y="3359236"/>
            <a:ext cx="3200654" cy="1475518"/>
          </a:xfrm>
          <a:prstGeom prst="rect">
            <a:avLst/>
          </a:prstGeom>
        </p:spPr>
      </p:pic>
      <p:pic>
        <p:nvPicPr>
          <p:cNvPr id="7" name="Picture 6" descr="A blue train with green arrow&#10;&#10;Description automatically generated">
            <a:extLst>
              <a:ext uri="{FF2B5EF4-FFF2-40B4-BE49-F238E27FC236}">
                <a16:creationId xmlns:a16="http://schemas.microsoft.com/office/drawing/2014/main" id="{FD4538CC-0C50-F626-E404-4895FAA172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17073" y="2744411"/>
            <a:ext cx="2850961" cy="528178"/>
          </a:xfrm>
          <a:prstGeom prst="rect">
            <a:avLst/>
          </a:prstGeom>
        </p:spPr>
      </p:pic>
      <p:pic>
        <p:nvPicPr>
          <p:cNvPr id="9" name="Picture 8" descr="A train on a train track&#10;&#10;Description automatically generated with medium confidence">
            <a:extLst>
              <a:ext uri="{FF2B5EF4-FFF2-40B4-BE49-F238E27FC236}">
                <a16:creationId xmlns:a16="http://schemas.microsoft.com/office/drawing/2014/main" id="{53BA2005-4946-E795-6658-2A913EA875E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59010" y="1524816"/>
            <a:ext cx="2535273" cy="1129873"/>
          </a:xfrm>
          <a:prstGeom prst="rect">
            <a:avLst/>
          </a:prstGeom>
        </p:spPr>
      </p:pic>
      <p:pic>
        <p:nvPicPr>
          <p:cNvPr id="5" name="Picture 4" descr="A road with a sign and a crosswalk&#10;&#10;Description automatically generated with medium confidence">
            <a:extLst>
              <a:ext uri="{FF2B5EF4-FFF2-40B4-BE49-F238E27FC236}">
                <a16:creationId xmlns:a16="http://schemas.microsoft.com/office/drawing/2014/main" id="{3FA3D9B4-41DF-02B4-CC15-F16FF4164BA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0558" y="2290218"/>
            <a:ext cx="2458922" cy="859452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2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399" name="Google Shape;399;p24"/>
          <p:cNvSpPr txBox="1">
            <a:spLocks noGrp="1"/>
          </p:cNvSpPr>
          <p:nvPr>
            <p:ph type="title" idx="4294967295"/>
          </p:nvPr>
        </p:nvSpPr>
        <p:spPr>
          <a:xfrm>
            <a:off x="0" y="161925"/>
            <a:ext cx="1706563" cy="40481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Hoja de ruta </a:t>
            </a:r>
            <a:endParaRPr/>
          </a:p>
        </p:txBody>
      </p:sp>
      <p:pic>
        <p:nvPicPr>
          <p:cNvPr id="3" name="Picture 2" descr="A diagram of a software development process&#10;&#10;Description automatically generated">
            <a:extLst>
              <a:ext uri="{FF2B5EF4-FFF2-40B4-BE49-F238E27FC236}">
                <a16:creationId xmlns:a16="http://schemas.microsoft.com/office/drawing/2014/main" id="{6FFA47E2-70D8-CB34-339B-20BE8E5553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20907"/>
            <a:ext cx="8940214" cy="3576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6215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22"/>
          <p:cNvSpPr txBox="1">
            <a:spLocks noGrp="1"/>
          </p:cNvSpPr>
          <p:nvPr>
            <p:ph type="ctrTitle"/>
          </p:nvPr>
        </p:nvSpPr>
        <p:spPr>
          <a:xfrm>
            <a:off x="463525" y="2871150"/>
            <a:ext cx="42702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RNA</a:t>
            </a:r>
            <a:endParaRPr sz="3600" dirty="0"/>
          </a:p>
        </p:txBody>
      </p:sp>
      <p:sp>
        <p:nvSpPr>
          <p:cNvPr id="692" name="Google Shape;692;p22"/>
          <p:cNvSpPr txBox="1">
            <a:spLocks noGrp="1"/>
          </p:cNvSpPr>
          <p:nvPr>
            <p:ph type="subTitle" idx="1"/>
          </p:nvPr>
        </p:nvSpPr>
        <p:spPr>
          <a:xfrm>
            <a:off x="499525" y="3968100"/>
            <a:ext cx="33120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2400" dirty="0"/>
              <a:t>Railway Network Analyzer</a:t>
            </a:r>
            <a:endParaRPr sz="2400" dirty="0"/>
          </a:p>
        </p:txBody>
      </p:sp>
      <p:sp>
        <p:nvSpPr>
          <p:cNvPr id="693" name="Google Shape;693;p2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694" name="Google Shape;694;p22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2</a:t>
            </a:r>
            <a:endParaRPr sz="30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2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8296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dirty="0">
                <a:solidFill>
                  <a:schemeClr val="bg1"/>
                </a:solidFill>
              </a:rPr>
              <a:t>railML - Auspiciantes</a:t>
            </a:r>
            <a:endParaRPr sz="1900" dirty="0">
              <a:solidFill>
                <a:schemeClr val="bg1"/>
              </a:solidFill>
            </a:endParaRPr>
          </a:p>
        </p:txBody>
      </p:sp>
      <p:sp>
        <p:nvSpPr>
          <p:cNvPr id="670" name="Google Shape;670;p2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671" name="Google Shape;671;p22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E8985F0F-E657-297D-20BA-3AA66E040A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57401"/>
          <a:stretch/>
        </p:blipFill>
        <p:spPr>
          <a:xfrm>
            <a:off x="266277" y="1967253"/>
            <a:ext cx="1582442" cy="215265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194BA281-C981-03DF-F320-8B4462EB51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32599" y="2475337"/>
            <a:ext cx="1066119" cy="375875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1F46877B-7437-1918-D2D9-7916FDF784A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901765" y="1824634"/>
            <a:ext cx="1428751" cy="393989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575CCEB1-37F9-CA42-54C7-BF960E6C19A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250326" y="3120629"/>
            <a:ext cx="1361252" cy="494309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669D21EC-A525-B13C-063A-2E5A4758923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490271" y="1933184"/>
            <a:ext cx="1188970" cy="189046"/>
          </a:xfrm>
          <a:prstGeom prst="rect">
            <a:avLst/>
          </a:prstGeom>
        </p:spPr>
      </p:pic>
      <p:pic>
        <p:nvPicPr>
          <p:cNvPr id="15" name="Picture 14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58CF105C-E747-F25D-78E1-D6E827D83CC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95880" y="1871358"/>
            <a:ext cx="1582442" cy="300542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EDCD810E-CEDC-4E61-4357-B96C0283BB2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281649" y="2489962"/>
            <a:ext cx="1582442" cy="312605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889241EC-7B22-1882-642B-7B7523AF072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011644" y="2451841"/>
            <a:ext cx="1268757" cy="350933"/>
          </a:xfrm>
          <a:prstGeom prst="rect">
            <a:avLst/>
          </a:prstGeom>
        </p:spPr>
      </p:pic>
      <p:pic>
        <p:nvPicPr>
          <p:cNvPr id="21" name="Picture 20" descr="A blue and purple logo&#10;&#10;Description automatically generated">
            <a:extLst>
              <a:ext uri="{FF2B5EF4-FFF2-40B4-BE49-F238E27FC236}">
                <a16:creationId xmlns:a16="http://schemas.microsoft.com/office/drawing/2014/main" id="{A0747F48-8C98-D827-261B-E4A9AA4865CF}"/>
              </a:ext>
            </a:extLst>
          </p:cNvPr>
          <p:cNvPicPr>
            <a:picLocks noChangeAspect="1"/>
          </p:cNvPicPr>
          <p:nvPr/>
        </p:nvPicPr>
        <p:blipFill>
          <a:blip r:embed="rId18"/>
          <a:srcRect l="7233" t="30070" r="6511" b="28931"/>
          <a:stretch/>
        </p:blipFill>
        <p:spPr>
          <a:xfrm>
            <a:off x="3805753" y="3549810"/>
            <a:ext cx="1532494" cy="242712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41B970C5-EC08-8DF6-6164-C0958B1DD07F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5633548" y="3911506"/>
            <a:ext cx="786780" cy="472068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2966FB8D-E3BA-E93E-F1A3-8ECBCD7FE6AF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4310985" y="2884482"/>
            <a:ext cx="610309" cy="610309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D8095886-AA91-40F3-10D7-CE9E07FF5A66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3926822" y="3954328"/>
            <a:ext cx="1378636" cy="368182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386BACC1-F5A8-94EF-BB27-614B97EFC649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366628" y="3925814"/>
            <a:ext cx="1253726" cy="334909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1B43B2B5-3BC8-3AB3-A95D-EA8931C9BCFD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5439497" y="3055627"/>
            <a:ext cx="1300812" cy="494309"/>
          </a:xfrm>
          <a:prstGeom prst="rect">
            <a:avLst/>
          </a:prstGeom>
        </p:spPr>
      </p:pic>
      <p:sp>
        <p:nvSpPr>
          <p:cNvPr id="2" name="Google Shape;403;p24">
            <a:extLst>
              <a:ext uri="{FF2B5EF4-FFF2-40B4-BE49-F238E27FC236}">
                <a16:creationId xmlns:a16="http://schemas.microsoft.com/office/drawing/2014/main" id="{83250E9F-80CD-8C35-F4A5-00D3AEF26E88}"/>
              </a:ext>
            </a:extLst>
          </p:cNvPr>
          <p:cNvSpPr txBox="1">
            <a:spLocks/>
          </p:cNvSpPr>
          <p:nvPr/>
        </p:nvSpPr>
        <p:spPr>
          <a:xfrm>
            <a:off x="171021" y="1824634"/>
            <a:ext cx="1799739" cy="495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spcAft>
                <a:spcPts val="1000"/>
              </a:spcAft>
              <a:buFont typeface="Roboto Condensed Light"/>
              <a:buNone/>
            </a:pPr>
            <a:r>
              <a:rPr lang="en-AU" b="1" dirty="0">
                <a:solidFill>
                  <a:srgbClr val="3F5378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sin </a:t>
            </a:r>
            <a:r>
              <a:rPr lang="en-AU" b="1" dirty="0" err="1">
                <a:solidFill>
                  <a:srgbClr val="3F5378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railML</a:t>
            </a:r>
            <a:endParaRPr lang="en-AU" b="1" dirty="0">
              <a:solidFill>
                <a:srgbClr val="3F5378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sp>
        <p:nvSpPr>
          <p:cNvPr id="4" name="Google Shape;403;p24">
            <a:extLst>
              <a:ext uri="{FF2B5EF4-FFF2-40B4-BE49-F238E27FC236}">
                <a16:creationId xmlns:a16="http://schemas.microsoft.com/office/drawing/2014/main" id="{2ED8C4DC-B6B4-BD27-BA7F-BDA643923851}"/>
              </a:ext>
            </a:extLst>
          </p:cNvPr>
          <p:cNvSpPr txBox="1">
            <a:spLocks/>
          </p:cNvSpPr>
          <p:nvPr/>
        </p:nvSpPr>
        <p:spPr>
          <a:xfrm>
            <a:off x="176141" y="3872253"/>
            <a:ext cx="1799739" cy="495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spcAft>
                <a:spcPts val="1000"/>
              </a:spcAft>
              <a:buFont typeface="Roboto Condensed Light"/>
              <a:buNone/>
            </a:pPr>
            <a:r>
              <a:rPr lang="en-AU" b="1" dirty="0">
                <a:solidFill>
                  <a:srgbClr val="3F5378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10 interfaces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A81F282F-EFEF-CAAE-0AB7-936C43C1D5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6922"/>
          <a:stretch/>
        </p:blipFill>
        <p:spPr>
          <a:xfrm>
            <a:off x="7141917" y="1873512"/>
            <a:ext cx="1600245" cy="2152650"/>
          </a:xfrm>
          <a:prstGeom prst="rect">
            <a:avLst/>
          </a:prstGeom>
        </p:spPr>
      </p:pic>
      <p:sp>
        <p:nvSpPr>
          <p:cNvPr id="22" name="Google Shape;403;p24">
            <a:extLst>
              <a:ext uri="{FF2B5EF4-FFF2-40B4-BE49-F238E27FC236}">
                <a16:creationId xmlns:a16="http://schemas.microsoft.com/office/drawing/2014/main" id="{F50B12C3-6565-5C1F-009B-1B24EAEAF7D6}"/>
              </a:ext>
            </a:extLst>
          </p:cNvPr>
          <p:cNvSpPr txBox="1">
            <a:spLocks/>
          </p:cNvSpPr>
          <p:nvPr/>
        </p:nvSpPr>
        <p:spPr>
          <a:xfrm>
            <a:off x="7097478" y="1730893"/>
            <a:ext cx="1799739" cy="495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spcAft>
                <a:spcPts val="1000"/>
              </a:spcAft>
              <a:buFont typeface="Roboto Condensed Light"/>
              <a:buNone/>
            </a:pPr>
            <a:r>
              <a:rPr lang="en-AU" b="1" dirty="0">
                <a:solidFill>
                  <a:srgbClr val="3F5378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con </a:t>
            </a:r>
            <a:r>
              <a:rPr lang="en-AU" b="1" dirty="0" err="1">
                <a:solidFill>
                  <a:srgbClr val="3F5378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railML</a:t>
            </a:r>
            <a:endParaRPr lang="en-AU" b="1" dirty="0">
              <a:solidFill>
                <a:srgbClr val="3F5378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sp>
        <p:nvSpPr>
          <p:cNvPr id="24" name="Google Shape;403;p24">
            <a:extLst>
              <a:ext uri="{FF2B5EF4-FFF2-40B4-BE49-F238E27FC236}">
                <a16:creationId xmlns:a16="http://schemas.microsoft.com/office/drawing/2014/main" id="{02A18A2D-9C22-186B-31E6-F97175E527BF}"/>
              </a:ext>
            </a:extLst>
          </p:cNvPr>
          <p:cNvSpPr txBox="1">
            <a:spLocks/>
          </p:cNvSpPr>
          <p:nvPr/>
        </p:nvSpPr>
        <p:spPr>
          <a:xfrm>
            <a:off x="7141918" y="3767737"/>
            <a:ext cx="1799739" cy="495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spcAft>
                <a:spcPts val="1000"/>
              </a:spcAft>
              <a:buFont typeface="Roboto Condensed Light"/>
              <a:buNone/>
            </a:pPr>
            <a:r>
              <a:rPr lang="en-AU" b="1" dirty="0">
                <a:solidFill>
                  <a:srgbClr val="3F5378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5 interfaces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p30"/>
          <p:cNvSpPr/>
          <p:nvPr/>
        </p:nvSpPr>
        <p:spPr>
          <a:xfrm rot="3155296">
            <a:off x="5391175" y="1274256"/>
            <a:ext cx="881919" cy="145087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04" name="Google Shape;804;p30"/>
          <p:cNvSpPr/>
          <p:nvPr/>
        </p:nvSpPr>
        <p:spPr>
          <a:xfrm rot="-3155296">
            <a:off x="6543345" y="1243040"/>
            <a:ext cx="881919" cy="145087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05" name="Google Shape;805;p30"/>
          <p:cNvSpPr/>
          <p:nvPr/>
        </p:nvSpPr>
        <p:spPr>
          <a:xfrm rot="3155296">
            <a:off x="1742537" y="1274256"/>
            <a:ext cx="881919" cy="145087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06" name="Google Shape;806;p3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sp>
        <p:nvSpPr>
          <p:cNvPr id="807" name="Google Shape;807;p30"/>
          <p:cNvSpPr txBox="1">
            <a:spLocks noGrp="1"/>
          </p:cNvSpPr>
          <p:nvPr>
            <p:ph type="title" idx="4294967295"/>
          </p:nvPr>
        </p:nvSpPr>
        <p:spPr>
          <a:xfrm>
            <a:off x="0" y="130175"/>
            <a:ext cx="1333786" cy="4127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bg1"/>
                </a:solidFill>
              </a:rPr>
              <a:t>railML - Niveles</a:t>
            </a:r>
            <a:endParaRPr sz="1400" dirty="0">
              <a:solidFill>
                <a:schemeClr val="bg1"/>
              </a:solidFill>
            </a:endParaRPr>
          </a:p>
        </p:txBody>
      </p:sp>
      <p:sp>
        <p:nvSpPr>
          <p:cNvPr id="808" name="Google Shape;808;p30"/>
          <p:cNvSpPr/>
          <p:nvPr/>
        </p:nvSpPr>
        <p:spPr>
          <a:xfrm rot="3155296">
            <a:off x="4496455" y="1243031"/>
            <a:ext cx="881919" cy="145087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09" name="Google Shape;809;p30"/>
          <p:cNvSpPr/>
          <p:nvPr/>
        </p:nvSpPr>
        <p:spPr>
          <a:xfrm rot="-3155296">
            <a:off x="2797987" y="1243040"/>
            <a:ext cx="881919" cy="145087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10" name="Google Shape;810;p30"/>
          <p:cNvSpPr/>
          <p:nvPr/>
        </p:nvSpPr>
        <p:spPr>
          <a:xfrm>
            <a:off x="2255672" y="1591751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11" name="Google Shape;811;p30"/>
          <p:cNvSpPr/>
          <p:nvPr/>
        </p:nvSpPr>
        <p:spPr>
          <a:xfrm>
            <a:off x="2783795" y="1591751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12" name="Google Shape;812;p30"/>
          <p:cNvSpPr/>
          <p:nvPr/>
        </p:nvSpPr>
        <p:spPr>
          <a:xfrm>
            <a:off x="3311918" y="1591751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13" name="Google Shape;813;p30"/>
          <p:cNvSpPr/>
          <p:nvPr/>
        </p:nvSpPr>
        <p:spPr>
          <a:xfrm>
            <a:off x="3840040" y="1591751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14" name="Google Shape;814;p30"/>
          <p:cNvSpPr/>
          <p:nvPr/>
        </p:nvSpPr>
        <p:spPr>
          <a:xfrm>
            <a:off x="4368171" y="1591751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15" name="Google Shape;815;p30"/>
          <p:cNvSpPr/>
          <p:nvPr/>
        </p:nvSpPr>
        <p:spPr>
          <a:xfrm>
            <a:off x="3166015" y="907726"/>
            <a:ext cx="6741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16" name="Google Shape;816;p30"/>
          <p:cNvSpPr/>
          <p:nvPr/>
        </p:nvSpPr>
        <p:spPr>
          <a:xfrm>
            <a:off x="3840042" y="907726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17" name="Google Shape;817;p30"/>
          <p:cNvSpPr/>
          <p:nvPr/>
        </p:nvSpPr>
        <p:spPr>
          <a:xfrm>
            <a:off x="4368128" y="907726"/>
            <a:ext cx="6237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18" name="Google Shape;818;p30"/>
          <p:cNvSpPr/>
          <p:nvPr/>
        </p:nvSpPr>
        <p:spPr>
          <a:xfrm>
            <a:off x="4896295" y="1591751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19" name="Google Shape;819;p30"/>
          <p:cNvSpPr/>
          <p:nvPr/>
        </p:nvSpPr>
        <p:spPr>
          <a:xfrm>
            <a:off x="5424412" y="1591751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20" name="Google Shape;820;p30"/>
          <p:cNvSpPr/>
          <p:nvPr/>
        </p:nvSpPr>
        <p:spPr>
          <a:xfrm>
            <a:off x="1727548" y="1591751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21" name="Google Shape;821;p30"/>
          <p:cNvSpPr/>
          <p:nvPr/>
        </p:nvSpPr>
        <p:spPr>
          <a:xfrm>
            <a:off x="1199425" y="1591751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22" name="Google Shape;822;p30"/>
          <p:cNvSpPr/>
          <p:nvPr/>
        </p:nvSpPr>
        <p:spPr>
          <a:xfrm>
            <a:off x="5952536" y="1591751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23" name="Google Shape;823;p30"/>
          <p:cNvSpPr/>
          <p:nvPr/>
        </p:nvSpPr>
        <p:spPr>
          <a:xfrm>
            <a:off x="6480659" y="1591751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24" name="Google Shape;824;p30"/>
          <p:cNvSpPr/>
          <p:nvPr/>
        </p:nvSpPr>
        <p:spPr>
          <a:xfrm>
            <a:off x="1230193" y="907726"/>
            <a:ext cx="7836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25" name="Google Shape;825;p30"/>
          <p:cNvSpPr/>
          <p:nvPr/>
        </p:nvSpPr>
        <p:spPr>
          <a:xfrm>
            <a:off x="2014002" y="907726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26" name="Google Shape;826;p30"/>
          <p:cNvSpPr/>
          <p:nvPr/>
        </p:nvSpPr>
        <p:spPr>
          <a:xfrm>
            <a:off x="2542088" y="907726"/>
            <a:ext cx="6237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27" name="Google Shape;827;p30"/>
          <p:cNvSpPr/>
          <p:nvPr/>
        </p:nvSpPr>
        <p:spPr>
          <a:xfrm>
            <a:off x="4992131" y="907726"/>
            <a:ext cx="6741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28" name="Google Shape;828;p30"/>
          <p:cNvSpPr/>
          <p:nvPr/>
        </p:nvSpPr>
        <p:spPr>
          <a:xfrm>
            <a:off x="5666158" y="907726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29" name="Google Shape;829;p30"/>
          <p:cNvSpPr/>
          <p:nvPr/>
        </p:nvSpPr>
        <p:spPr>
          <a:xfrm>
            <a:off x="6194244" y="907726"/>
            <a:ext cx="6237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30" name="Google Shape;830;p30"/>
          <p:cNvSpPr/>
          <p:nvPr/>
        </p:nvSpPr>
        <p:spPr>
          <a:xfrm>
            <a:off x="6818247" y="907726"/>
            <a:ext cx="6741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31" name="Google Shape;831;p30"/>
          <p:cNvSpPr/>
          <p:nvPr/>
        </p:nvSpPr>
        <p:spPr>
          <a:xfrm>
            <a:off x="7492274" y="907726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32" name="Google Shape;832;p30"/>
          <p:cNvSpPr/>
          <p:nvPr/>
        </p:nvSpPr>
        <p:spPr>
          <a:xfrm>
            <a:off x="7008783" y="1591751"/>
            <a:ext cx="9906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33" name="Google Shape;833;p30"/>
          <p:cNvSpPr/>
          <p:nvPr/>
        </p:nvSpPr>
        <p:spPr>
          <a:xfrm rot="3155296">
            <a:off x="5413491" y="2530431"/>
            <a:ext cx="881919" cy="145087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34" name="Google Shape;834;p30"/>
          <p:cNvSpPr/>
          <p:nvPr/>
        </p:nvSpPr>
        <p:spPr>
          <a:xfrm rot="-3155296">
            <a:off x="6565661" y="2499215"/>
            <a:ext cx="881919" cy="145087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35" name="Google Shape;835;p30"/>
          <p:cNvSpPr/>
          <p:nvPr/>
        </p:nvSpPr>
        <p:spPr>
          <a:xfrm rot="3155296">
            <a:off x="1764853" y="2530431"/>
            <a:ext cx="881919" cy="145087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36" name="Google Shape;836;p30"/>
          <p:cNvSpPr/>
          <p:nvPr/>
        </p:nvSpPr>
        <p:spPr>
          <a:xfrm rot="3155296">
            <a:off x="4518771" y="2499206"/>
            <a:ext cx="881919" cy="145087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37" name="Google Shape;837;p30"/>
          <p:cNvSpPr/>
          <p:nvPr/>
        </p:nvSpPr>
        <p:spPr>
          <a:xfrm rot="-3155296">
            <a:off x="2820303" y="2499215"/>
            <a:ext cx="881919" cy="145087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38" name="Google Shape;838;p30"/>
          <p:cNvSpPr/>
          <p:nvPr/>
        </p:nvSpPr>
        <p:spPr>
          <a:xfrm>
            <a:off x="2277988" y="2847925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39" name="Google Shape;839;p30"/>
          <p:cNvSpPr/>
          <p:nvPr/>
        </p:nvSpPr>
        <p:spPr>
          <a:xfrm>
            <a:off x="2806111" y="2847925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40" name="Google Shape;840;p30"/>
          <p:cNvSpPr/>
          <p:nvPr/>
        </p:nvSpPr>
        <p:spPr>
          <a:xfrm>
            <a:off x="3334233" y="2847925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41" name="Google Shape;841;p30"/>
          <p:cNvSpPr/>
          <p:nvPr/>
        </p:nvSpPr>
        <p:spPr>
          <a:xfrm>
            <a:off x="3862356" y="2847925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42" name="Google Shape;842;p30"/>
          <p:cNvSpPr/>
          <p:nvPr/>
        </p:nvSpPr>
        <p:spPr>
          <a:xfrm>
            <a:off x="4390487" y="2847925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43" name="Google Shape;843;p30"/>
          <p:cNvSpPr/>
          <p:nvPr/>
        </p:nvSpPr>
        <p:spPr>
          <a:xfrm>
            <a:off x="3188330" y="2163901"/>
            <a:ext cx="6741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44" name="Google Shape;844;p30"/>
          <p:cNvSpPr/>
          <p:nvPr/>
        </p:nvSpPr>
        <p:spPr>
          <a:xfrm>
            <a:off x="3862357" y="2163901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45" name="Google Shape;845;p30"/>
          <p:cNvSpPr/>
          <p:nvPr/>
        </p:nvSpPr>
        <p:spPr>
          <a:xfrm>
            <a:off x="4390443" y="2163901"/>
            <a:ext cx="6237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46" name="Google Shape;846;p30"/>
          <p:cNvSpPr/>
          <p:nvPr/>
        </p:nvSpPr>
        <p:spPr>
          <a:xfrm>
            <a:off x="4918610" y="2847925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47" name="Google Shape;847;p30"/>
          <p:cNvSpPr/>
          <p:nvPr/>
        </p:nvSpPr>
        <p:spPr>
          <a:xfrm>
            <a:off x="5446728" y="2847925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48" name="Google Shape;848;p30"/>
          <p:cNvSpPr/>
          <p:nvPr/>
        </p:nvSpPr>
        <p:spPr>
          <a:xfrm>
            <a:off x="1749864" y="2847925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49" name="Google Shape;849;p30"/>
          <p:cNvSpPr/>
          <p:nvPr/>
        </p:nvSpPr>
        <p:spPr>
          <a:xfrm>
            <a:off x="1221741" y="2847925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50" name="Google Shape;850;p30"/>
          <p:cNvSpPr/>
          <p:nvPr/>
        </p:nvSpPr>
        <p:spPr>
          <a:xfrm>
            <a:off x="5974852" y="2847925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51" name="Google Shape;851;p30"/>
          <p:cNvSpPr/>
          <p:nvPr/>
        </p:nvSpPr>
        <p:spPr>
          <a:xfrm>
            <a:off x="6502975" y="2847925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52" name="Google Shape;852;p30"/>
          <p:cNvSpPr/>
          <p:nvPr/>
        </p:nvSpPr>
        <p:spPr>
          <a:xfrm>
            <a:off x="1252509" y="2163901"/>
            <a:ext cx="7836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53" name="Google Shape;853;p30"/>
          <p:cNvSpPr/>
          <p:nvPr/>
        </p:nvSpPr>
        <p:spPr>
          <a:xfrm>
            <a:off x="2036318" y="2163901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54" name="Google Shape;854;p30"/>
          <p:cNvSpPr/>
          <p:nvPr/>
        </p:nvSpPr>
        <p:spPr>
          <a:xfrm>
            <a:off x="2564404" y="2163901"/>
            <a:ext cx="6237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55" name="Google Shape;855;p30"/>
          <p:cNvSpPr/>
          <p:nvPr/>
        </p:nvSpPr>
        <p:spPr>
          <a:xfrm>
            <a:off x="5014447" y="2163901"/>
            <a:ext cx="6741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56" name="Google Shape;856;p30"/>
          <p:cNvSpPr/>
          <p:nvPr/>
        </p:nvSpPr>
        <p:spPr>
          <a:xfrm>
            <a:off x="5688474" y="2163901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57" name="Google Shape;857;p30"/>
          <p:cNvSpPr/>
          <p:nvPr/>
        </p:nvSpPr>
        <p:spPr>
          <a:xfrm>
            <a:off x="6216560" y="2163901"/>
            <a:ext cx="6237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58" name="Google Shape;858;p30"/>
          <p:cNvSpPr/>
          <p:nvPr/>
        </p:nvSpPr>
        <p:spPr>
          <a:xfrm>
            <a:off x="6840563" y="2163901"/>
            <a:ext cx="6741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59" name="Google Shape;859;p30"/>
          <p:cNvSpPr/>
          <p:nvPr/>
        </p:nvSpPr>
        <p:spPr>
          <a:xfrm>
            <a:off x="7514590" y="2163901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60" name="Google Shape;860;p30"/>
          <p:cNvSpPr/>
          <p:nvPr/>
        </p:nvSpPr>
        <p:spPr>
          <a:xfrm>
            <a:off x="7031099" y="2847925"/>
            <a:ext cx="9906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61" name="Google Shape;861;p30"/>
          <p:cNvSpPr/>
          <p:nvPr/>
        </p:nvSpPr>
        <p:spPr>
          <a:xfrm rot="3155296">
            <a:off x="5413491" y="3755381"/>
            <a:ext cx="881919" cy="145087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62" name="Google Shape;862;p30"/>
          <p:cNvSpPr/>
          <p:nvPr/>
        </p:nvSpPr>
        <p:spPr>
          <a:xfrm rot="-3155296">
            <a:off x="6565661" y="3724164"/>
            <a:ext cx="881919" cy="145087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63" name="Google Shape;863;p30"/>
          <p:cNvSpPr/>
          <p:nvPr/>
        </p:nvSpPr>
        <p:spPr>
          <a:xfrm rot="3155296">
            <a:off x="1764853" y="3755381"/>
            <a:ext cx="881919" cy="145087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64" name="Google Shape;864;p30"/>
          <p:cNvSpPr/>
          <p:nvPr/>
        </p:nvSpPr>
        <p:spPr>
          <a:xfrm rot="3155296">
            <a:off x="4518771" y="3724156"/>
            <a:ext cx="881919" cy="145087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65" name="Google Shape;865;p30"/>
          <p:cNvSpPr/>
          <p:nvPr/>
        </p:nvSpPr>
        <p:spPr>
          <a:xfrm rot="-3155296">
            <a:off x="2820303" y="3724164"/>
            <a:ext cx="881919" cy="145087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66" name="Google Shape;866;p30"/>
          <p:cNvSpPr/>
          <p:nvPr/>
        </p:nvSpPr>
        <p:spPr>
          <a:xfrm>
            <a:off x="2277988" y="4072875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67" name="Google Shape;867;p30"/>
          <p:cNvSpPr/>
          <p:nvPr/>
        </p:nvSpPr>
        <p:spPr>
          <a:xfrm>
            <a:off x="2806111" y="4072875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68" name="Google Shape;868;p30"/>
          <p:cNvSpPr/>
          <p:nvPr/>
        </p:nvSpPr>
        <p:spPr>
          <a:xfrm>
            <a:off x="3334233" y="4072875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69" name="Google Shape;869;p30"/>
          <p:cNvSpPr/>
          <p:nvPr/>
        </p:nvSpPr>
        <p:spPr>
          <a:xfrm>
            <a:off x="3862356" y="4072875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70" name="Google Shape;870;p30"/>
          <p:cNvSpPr/>
          <p:nvPr/>
        </p:nvSpPr>
        <p:spPr>
          <a:xfrm>
            <a:off x="4390487" y="4072875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71" name="Google Shape;871;p30"/>
          <p:cNvSpPr/>
          <p:nvPr/>
        </p:nvSpPr>
        <p:spPr>
          <a:xfrm>
            <a:off x="3188330" y="3388850"/>
            <a:ext cx="6741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72" name="Google Shape;872;p30"/>
          <p:cNvSpPr/>
          <p:nvPr/>
        </p:nvSpPr>
        <p:spPr>
          <a:xfrm>
            <a:off x="3862357" y="3388850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73" name="Google Shape;873;p30"/>
          <p:cNvSpPr/>
          <p:nvPr/>
        </p:nvSpPr>
        <p:spPr>
          <a:xfrm>
            <a:off x="4390443" y="3388850"/>
            <a:ext cx="6237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74" name="Google Shape;874;p30"/>
          <p:cNvSpPr/>
          <p:nvPr/>
        </p:nvSpPr>
        <p:spPr>
          <a:xfrm>
            <a:off x="4918610" y="4072875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75" name="Google Shape;875;p30"/>
          <p:cNvSpPr/>
          <p:nvPr/>
        </p:nvSpPr>
        <p:spPr>
          <a:xfrm>
            <a:off x="5446728" y="4072875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76" name="Google Shape;876;p30"/>
          <p:cNvSpPr/>
          <p:nvPr/>
        </p:nvSpPr>
        <p:spPr>
          <a:xfrm>
            <a:off x="1749864" y="4072875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77" name="Google Shape;877;p30"/>
          <p:cNvSpPr/>
          <p:nvPr/>
        </p:nvSpPr>
        <p:spPr>
          <a:xfrm>
            <a:off x="1221741" y="4072875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78" name="Google Shape;878;p30"/>
          <p:cNvSpPr/>
          <p:nvPr/>
        </p:nvSpPr>
        <p:spPr>
          <a:xfrm>
            <a:off x="5974852" y="4072875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79" name="Google Shape;879;p30"/>
          <p:cNvSpPr/>
          <p:nvPr/>
        </p:nvSpPr>
        <p:spPr>
          <a:xfrm>
            <a:off x="6502975" y="4072875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80" name="Google Shape;880;p30"/>
          <p:cNvSpPr/>
          <p:nvPr/>
        </p:nvSpPr>
        <p:spPr>
          <a:xfrm>
            <a:off x="1252509" y="3388850"/>
            <a:ext cx="7836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81" name="Google Shape;881;p30"/>
          <p:cNvSpPr/>
          <p:nvPr/>
        </p:nvSpPr>
        <p:spPr>
          <a:xfrm>
            <a:off x="2036318" y="3388850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82" name="Google Shape;882;p30"/>
          <p:cNvSpPr/>
          <p:nvPr/>
        </p:nvSpPr>
        <p:spPr>
          <a:xfrm>
            <a:off x="2564404" y="3388850"/>
            <a:ext cx="6237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83" name="Google Shape;883;p30"/>
          <p:cNvSpPr/>
          <p:nvPr/>
        </p:nvSpPr>
        <p:spPr>
          <a:xfrm>
            <a:off x="5014447" y="3388850"/>
            <a:ext cx="6741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84" name="Google Shape;884;p30"/>
          <p:cNvSpPr/>
          <p:nvPr/>
        </p:nvSpPr>
        <p:spPr>
          <a:xfrm>
            <a:off x="5688474" y="3388850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85" name="Google Shape;885;p30"/>
          <p:cNvSpPr/>
          <p:nvPr/>
        </p:nvSpPr>
        <p:spPr>
          <a:xfrm>
            <a:off x="6216560" y="3388850"/>
            <a:ext cx="6237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86" name="Google Shape;886;p30"/>
          <p:cNvSpPr/>
          <p:nvPr/>
        </p:nvSpPr>
        <p:spPr>
          <a:xfrm>
            <a:off x="6840563" y="3388850"/>
            <a:ext cx="6741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87" name="Google Shape;887;p30"/>
          <p:cNvSpPr/>
          <p:nvPr/>
        </p:nvSpPr>
        <p:spPr>
          <a:xfrm>
            <a:off x="7514590" y="3388850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88" name="Google Shape;888;p30"/>
          <p:cNvSpPr/>
          <p:nvPr/>
        </p:nvSpPr>
        <p:spPr>
          <a:xfrm>
            <a:off x="7031099" y="4072875"/>
            <a:ext cx="9906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89" name="Google Shape;889;p30"/>
          <p:cNvSpPr txBox="1"/>
          <p:nvPr/>
        </p:nvSpPr>
        <p:spPr>
          <a:xfrm>
            <a:off x="27250" y="907725"/>
            <a:ext cx="783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F5378"/>
                </a:solidFill>
                <a:latin typeface="Roboto Black"/>
                <a:ea typeface="Roboto Black"/>
                <a:cs typeface="Roboto Black"/>
                <a:sym typeface="Roboto Black"/>
              </a:rPr>
              <a:t>Micro</a:t>
            </a:r>
            <a:endParaRPr>
              <a:solidFill>
                <a:srgbClr val="3F5378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890" name="Google Shape;890;p30"/>
          <p:cNvSpPr txBox="1"/>
          <p:nvPr/>
        </p:nvSpPr>
        <p:spPr>
          <a:xfrm>
            <a:off x="59600" y="2148275"/>
            <a:ext cx="783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F5378"/>
                </a:solidFill>
                <a:latin typeface="Roboto Black"/>
                <a:ea typeface="Roboto Black"/>
                <a:cs typeface="Roboto Black"/>
                <a:sym typeface="Roboto Black"/>
              </a:rPr>
              <a:t>Meso</a:t>
            </a:r>
            <a:endParaRPr>
              <a:solidFill>
                <a:srgbClr val="3F5378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891" name="Google Shape;891;p30"/>
          <p:cNvSpPr txBox="1"/>
          <p:nvPr/>
        </p:nvSpPr>
        <p:spPr>
          <a:xfrm>
            <a:off x="59600" y="3388850"/>
            <a:ext cx="783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F5378"/>
                </a:solidFill>
                <a:latin typeface="Roboto Black"/>
                <a:ea typeface="Roboto Black"/>
                <a:cs typeface="Roboto Black"/>
                <a:sym typeface="Roboto Black"/>
              </a:rPr>
              <a:t>Macro</a:t>
            </a:r>
            <a:endParaRPr>
              <a:solidFill>
                <a:srgbClr val="3F5378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892" name="Google Shape;892;p30"/>
          <p:cNvSpPr/>
          <p:nvPr/>
        </p:nvSpPr>
        <p:spPr>
          <a:xfrm>
            <a:off x="206125" y="1346575"/>
            <a:ext cx="200100" cy="7800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3F5378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3" name="Google Shape;893;p30"/>
          <p:cNvSpPr/>
          <p:nvPr/>
        </p:nvSpPr>
        <p:spPr>
          <a:xfrm>
            <a:off x="179950" y="2578663"/>
            <a:ext cx="200100" cy="7800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3F5378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4" name="Google Shape;894;p30"/>
          <p:cNvSpPr txBox="1"/>
          <p:nvPr/>
        </p:nvSpPr>
        <p:spPr>
          <a:xfrm>
            <a:off x="299100" y="1435363"/>
            <a:ext cx="9534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rgbClr val="3F5378"/>
                </a:solidFill>
                <a:latin typeface="Roboto"/>
                <a:ea typeface="Roboto"/>
                <a:cs typeface="Roboto"/>
                <a:sym typeface="Roboto"/>
              </a:rPr>
              <a:t>Division &amp; Aggregations</a:t>
            </a:r>
            <a:endParaRPr sz="900" dirty="0">
              <a:solidFill>
                <a:srgbClr val="3F537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95" name="Google Shape;895;p30"/>
          <p:cNvSpPr txBox="1"/>
          <p:nvPr/>
        </p:nvSpPr>
        <p:spPr>
          <a:xfrm>
            <a:off x="299100" y="2807113"/>
            <a:ext cx="9534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3F5378"/>
                </a:solidFill>
                <a:latin typeface="Roboto"/>
                <a:ea typeface="Roboto"/>
                <a:cs typeface="Roboto"/>
                <a:sym typeface="Roboto"/>
              </a:rPr>
              <a:t>Aggregations</a:t>
            </a:r>
            <a:endParaRPr sz="900">
              <a:solidFill>
                <a:srgbClr val="3F537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96" name="Google Shape;896;p30"/>
          <p:cNvSpPr txBox="1"/>
          <p:nvPr/>
        </p:nvSpPr>
        <p:spPr>
          <a:xfrm>
            <a:off x="7999383" y="938950"/>
            <a:ext cx="1107667" cy="680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3F5378"/>
                </a:solidFill>
                <a:latin typeface="Roboto Black"/>
                <a:ea typeface="Roboto Black"/>
                <a:cs typeface="Roboto Black"/>
                <a:sym typeface="Roboto Black"/>
              </a:rPr>
              <a:t>Vías detalladas</a:t>
            </a:r>
            <a:endParaRPr dirty="0">
              <a:solidFill>
                <a:srgbClr val="3F5378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897" name="Google Shape;897;p30"/>
          <p:cNvSpPr txBox="1"/>
          <p:nvPr/>
        </p:nvSpPr>
        <p:spPr>
          <a:xfrm>
            <a:off x="7951971" y="2123850"/>
            <a:ext cx="1142854" cy="927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3F5378"/>
                </a:solidFill>
                <a:latin typeface="Roboto Black"/>
                <a:ea typeface="Roboto Black"/>
                <a:cs typeface="Roboto Black"/>
                <a:sym typeface="Roboto Black"/>
              </a:rPr>
              <a:t>POs conectadas por vías</a:t>
            </a:r>
            <a:endParaRPr dirty="0">
              <a:solidFill>
                <a:srgbClr val="3F5378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898" name="Google Shape;898;p30"/>
          <p:cNvSpPr txBox="1"/>
          <p:nvPr/>
        </p:nvSpPr>
        <p:spPr>
          <a:xfrm>
            <a:off x="8087350" y="3380175"/>
            <a:ext cx="1142854" cy="927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3F5378"/>
                </a:solidFill>
                <a:latin typeface="Roboto Black"/>
                <a:ea typeface="Roboto Black"/>
                <a:cs typeface="Roboto Black"/>
                <a:sym typeface="Roboto Black"/>
              </a:rPr>
              <a:t>POs &amp; secciones de líneas</a:t>
            </a:r>
            <a:endParaRPr dirty="0">
              <a:solidFill>
                <a:srgbClr val="3F5378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899" name="Google Shape;899;p30"/>
          <p:cNvSpPr/>
          <p:nvPr/>
        </p:nvSpPr>
        <p:spPr>
          <a:xfrm>
            <a:off x="1609213" y="1957350"/>
            <a:ext cx="2272500" cy="12288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highlight>
                  <a:srgbClr val="FF9800"/>
                </a:highlight>
                <a:latin typeface="Roboto Medium"/>
                <a:ea typeface="Roboto Medium"/>
                <a:cs typeface="Roboto Medium"/>
                <a:sym typeface="Roboto Medium"/>
              </a:rPr>
              <a:t>Punto de Operaci</a:t>
            </a:r>
            <a:r>
              <a:rPr lang="es-AR" dirty="0" err="1">
                <a:highlight>
                  <a:srgbClr val="FF9800"/>
                </a:highlight>
                <a:latin typeface="Roboto Medium"/>
                <a:ea typeface="Roboto Medium"/>
                <a:cs typeface="Roboto Medium"/>
                <a:sym typeface="Roboto Medium"/>
              </a:rPr>
              <a:t>ón</a:t>
            </a:r>
            <a:r>
              <a:rPr lang="en" dirty="0">
                <a:highlight>
                  <a:srgbClr val="FF9800"/>
                </a:highlight>
                <a:latin typeface="Roboto Medium"/>
                <a:ea typeface="Roboto Medium"/>
                <a:cs typeface="Roboto Medium"/>
                <a:sym typeface="Roboto Medium"/>
              </a:rPr>
              <a:t> 1</a:t>
            </a:r>
            <a:endParaRPr dirty="0">
              <a:highlight>
                <a:srgbClr val="FF9800"/>
              </a:highlight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900" name="Google Shape;900;p30"/>
          <p:cNvSpPr/>
          <p:nvPr/>
        </p:nvSpPr>
        <p:spPr>
          <a:xfrm>
            <a:off x="5342238" y="1917775"/>
            <a:ext cx="2272500" cy="12288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highlight>
                  <a:srgbClr val="FF9800"/>
                </a:highlight>
                <a:latin typeface="Roboto Medium"/>
                <a:ea typeface="Roboto Medium"/>
                <a:cs typeface="Roboto Medium"/>
                <a:sym typeface="Roboto Medium"/>
              </a:rPr>
              <a:t>Punto de Operación 2</a:t>
            </a:r>
            <a:endParaRPr dirty="0">
              <a:highlight>
                <a:srgbClr val="FF9800"/>
              </a:highlight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901" name="Google Shape;901;p30"/>
          <p:cNvSpPr/>
          <p:nvPr/>
        </p:nvSpPr>
        <p:spPr>
          <a:xfrm>
            <a:off x="1609200" y="3182300"/>
            <a:ext cx="2272500" cy="12288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highlight>
                  <a:srgbClr val="FF9800"/>
                </a:highlight>
                <a:latin typeface="Roboto Medium"/>
                <a:ea typeface="Roboto Medium"/>
                <a:cs typeface="Roboto Medium"/>
                <a:sym typeface="Roboto Medium"/>
              </a:rPr>
              <a:t>Punto de Operación 1</a:t>
            </a:r>
            <a:endParaRPr dirty="0">
              <a:highlight>
                <a:srgbClr val="FF9800"/>
              </a:highlight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902" name="Google Shape;902;p30"/>
          <p:cNvSpPr/>
          <p:nvPr/>
        </p:nvSpPr>
        <p:spPr>
          <a:xfrm>
            <a:off x="5366663" y="3146575"/>
            <a:ext cx="2272500" cy="12288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highlight>
                  <a:srgbClr val="FF9800"/>
                </a:highlight>
                <a:latin typeface="Roboto Medium"/>
                <a:ea typeface="Roboto Medium"/>
                <a:cs typeface="Roboto Medium"/>
                <a:sym typeface="Roboto Medium"/>
              </a:rPr>
              <a:t>Punto de Operación 2</a:t>
            </a:r>
            <a:endParaRPr dirty="0">
              <a:highlight>
                <a:srgbClr val="FF9800"/>
              </a:highlight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903" name="Google Shape;903;p30"/>
          <p:cNvSpPr/>
          <p:nvPr/>
        </p:nvSpPr>
        <p:spPr>
          <a:xfrm>
            <a:off x="3871025" y="3182300"/>
            <a:ext cx="1487400" cy="12288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highlight>
                  <a:srgbClr val="FF9800"/>
                </a:highlight>
                <a:latin typeface="Roboto Medium"/>
                <a:ea typeface="Roboto Medium"/>
                <a:cs typeface="Roboto Medium"/>
                <a:sym typeface="Roboto Medium"/>
              </a:rPr>
              <a:t>Sección de línea 2</a:t>
            </a:r>
            <a:endParaRPr dirty="0">
              <a:highlight>
                <a:srgbClr val="FF9800"/>
              </a:highlight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904" name="Google Shape;904;p30"/>
          <p:cNvSpPr/>
          <p:nvPr/>
        </p:nvSpPr>
        <p:spPr>
          <a:xfrm>
            <a:off x="1077655" y="3213675"/>
            <a:ext cx="528000" cy="12288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highlight>
                  <a:srgbClr val="FF9800"/>
                </a:highlight>
                <a:latin typeface="Roboto Medium"/>
                <a:ea typeface="Roboto Medium"/>
                <a:cs typeface="Roboto Medium"/>
                <a:sym typeface="Roboto Medium"/>
              </a:rPr>
              <a:t>SdL1</a:t>
            </a:r>
            <a:endParaRPr sz="1200" dirty="0">
              <a:highlight>
                <a:srgbClr val="FF9800"/>
              </a:highlight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905" name="Google Shape;905;p30"/>
          <p:cNvSpPr/>
          <p:nvPr/>
        </p:nvSpPr>
        <p:spPr>
          <a:xfrm>
            <a:off x="7647425" y="3146575"/>
            <a:ext cx="528000" cy="12288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highlight>
                  <a:srgbClr val="FF9800"/>
                </a:highlight>
                <a:latin typeface="Roboto Medium"/>
                <a:ea typeface="Roboto Medium"/>
                <a:cs typeface="Roboto Medium"/>
                <a:sym typeface="Roboto Medium"/>
              </a:rPr>
              <a:t>SdL3</a:t>
            </a:r>
            <a:endParaRPr sz="1200" dirty="0">
              <a:highlight>
                <a:srgbClr val="FF9800"/>
              </a:highlight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2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sp>
        <p:nvSpPr>
          <p:cNvPr id="742" name="Google Shape;742;p27"/>
          <p:cNvSpPr txBox="1">
            <a:spLocks noGrp="1"/>
          </p:cNvSpPr>
          <p:nvPr>
            <p:ph type="title" idx="4294967295"/>
          </p:nvPr>
        </p:nvSpPr>
        <p:spPr>
          <a:xfrm>
            <a:off x="-1" y="130175"/>
            <a:ext cx="1339225" cy="4127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bg1"/>
                </a:solidFill>
              </a:rPr>
              <a:t>railML - Capas</a:t>
            </a:r>
            <a:endParaRPr sz="1400" dirty="0">
              <a:solidFill>
                <a:schemeClr val="bg1"/>
              </a:solidFill>
            </a:endParaRPr>
          </a:p>
        </p:txBody>
      </p:sp>
      <p:sp>
        <p:nvSpPr>
          <p:cNvPr id="743" name="Google Shape;743;p27"/>
          <p:cNvSpPr/>
          <p:nvPr/>
        </p:nvSpPr>
        <p:spPr>
          <a:xfrm>
            <a:off x="1956200" y="3449925"/>
            <a:ext cx="3282900" cy="478200"/>
          </a:xfrm>
          <a:prstGeom prst="roundRect">
            <a:avLst>
              <a:gd name="adj" fmla="val 16667"/>
            </a:avLst>
          </a:prstGeom>
          <a:solidFill>
            <a:srgbClr val="073763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CFE2F3"/>
                </a:solidFill>
                <a:latin typeface="Roboto Medium"/>
                <a:ea typeface="Roboto Medium"/>
                <a:cs typeface="Roboto Medium"/>
                <a:sym typeface="Roboto Medium"/>
              </a:rPr>
              <a:t>Topologías</a:t>
            </a:r>
            <a:endParaRPr dirty="0">
              <a:solidFill>
                <a:srgbClr val="CFE2F3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44" name="Google Shape;744;p27"/>
          <p:cNvSpPr/>
          <p:nvPr/>
        </p:nvSpPr>
        <p:spPr>
          <a:xfrm>
            <a:off x="1956200" y="2971725"/>
            <a:ext cx="3282900" cy="478200"/>
          </a:xfrm>
          <a:prstGeom prst="roundRect">
            <a:avLst>
              <a:gd name="adj" fmla="val 16667"/>
            </a:avLst>
          </a:prstGeom>
          <a:solidFill>
            <a:srgbClr val="0B5394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9FC5E8"/>
                </a:solidFill>
                <a:latin typeface="Roboto Medium"/>
                <a:ea typeface="Roboto Medium"/>
                <a:cs typeface="Roboto Medium"/>
                <a:sym typeface="Roboto Medium"/>
              </a:rPr>
              <a:t>Caminos lógicos</a:t>
            </a:r>
            <a:endParaRPr dirty="0">
              <a:solidFill>
                <a:srgbClr val="9FC5E8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45" name="Google Shape;745;p27"/>
          <p:cNvSpPr/>
          <p:nvPr/>
        </p:nvSpPr>
        <p:spPr>
          <a:xfrm>
            <a:off x="1956200" y="2493525"/>
            <a:ext cx="3282900" cy="478200"/>
          </a:xfrm>
          <a:prstGeom prst="roundRect">
            <a:avLst>
              <a:gd name="adj" fmla="val 16667"/>
            </a:avLst>
          </a:prstGeom>
          <a:solidFill>
            <a:srgbClr val="3D85C6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9FC5E8"/>
                </a:solidFill>
                <a:latin typeface="Roboto Medium"/>
                <a:ea typeface="Roboto Medium"/>
                <a:cs typeface="Roboto Medium"/>
                <a:sym typeface="Roboto Medium"/>
              </a:rPr>
              <a:t>Instalaciones &amp; propiedades</a:t>
            </a:r>
            <a:endParaRPr dirty="0">
              <a:solidFill>
                <a:srgbClr val="9FC5E8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46" name="Google Shape;746;p27"/>
          <p:cNvSpPr/>
          <p:nvPr/>
        </p:nvSpPr>
        <p:spPr>
          <a:xfrm>
            <a:off x="1956200" y="2015325"/>
            <a:ext cx="3282900" cy="478200"/>
          </a:xfrm>
          <a:prstGeom prst="roundRect">
            <a:avLst>
              <a:gd name="adj" fmla="val 16667"/>
            </a:avLst>
          </a:prstGeom>
          <a:solidFill>
            <a:srgbClr val="6FA8DC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B5394"/>
                </a:solidFill>
                <a:latin typeface="Roboto Medium"/>
                <a:ea typeface="Roboto Medium"/>
                <a:cs typeface="Roboto Medium"/>
                <a:sym typeface="Roboto Medium"/>
              </a:rPr>
              <a:t>Enclavamiento</a:t>
            </a:r>
            <a:endParaRPr dirty="0">
              <a:solidFill>
                <a:srgbClr val="0B5394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47" name="Google Shape;747;p27"/>
          <p:cNvSpPr/>
          <p:nvPr/>
        </p:nvSpPr>
        <p:spPr>
          <a:xfrm>
            <a:off x="1956200" y="1537125"/>
            <a:ext cx="3282900" cy="478200"/>
          </a:xfrm>
          <a:prstGeom prst="roundRect">
            <a:avLst>
              <a:gd name="adj" fmla="val 16667"/>
            </a:avLst>
          </a:prstGeom>
          <a:solidFill>
            <a:srgbClr val="9FC5E8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3F5378"/>
                </a:solidFill>
                <a:latin typeface="Roboto Medium"/>
                <a:ea typeface="Roboto Medium"/>
                <a:cs typeface="Roboto Medium"/>
                <a:sym typeface="Roboto Medium"/>
              </a:rPr>
              <a:t>Rutas</a:t>
            </a:r>
            <a:endParaRPr dirty="0">
              <a:solidFill>
                <a:srgbClr val="3F5378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48" name="Google Shape;748;p27"/>
          <p:cNvSpPr/>
          <p:nvPr/>
        </p:nvSpPr>
        <p:spPr>
          <a:xfrm>
            <a:off x="1956200" y="1058925"/>
            <a:ext cx="3282900" cy="478200"/>
          </a:xfrm>
          <a:prstGeom prst="roundRect">
            <a:avLst>
              <a:gd name="adj" fmla="val 16667"/>
            </a:avLst>
          </a:prstGeom>
          <a:solidFill>
            <a:srgbClr val="CFE2F3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F5378"/>
                </a:solidFill>
                <a:latin typeface="Roboto Medium"/>
                <a:ea typeface="Roboto Medium"/>
                <a:cs typeface="Roboto Medium"/>
                <a:sym typeface="Roboto Medium"/>
              </a:rPr>
              <a:t>...</a:t>
            </a:r>
            <a:endParaRPr>
              <a:solidFill>
                <a:srgbClr val="3F5378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49" name="Google Shape;749;p27"/>
          <p:cNvSpPr/>
          <p:nvPr/>
        </p:nvSpPr>
        <p:spPr>
          <a:xfrm>
            <a:off x="1339225" y="1022775"/>
            <a:ext cx="271800" cy="290520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3D85C6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0" name="Google Shape;750;p27"/>
          <p:cNvSpPr txBox="1"/>
          <p:nvPr/>
        </p:nvSpPr>
        <p:spPr>
          <a:xfrm>
            <a:off x="5459924" y="3488925"/>
            <a:ext cx="2158075" cy="432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3F5378"/>
                </a:solidFill>
                <a:latin typeface="Roboto"/>
                <a:ea typeface="Roboto"/>
                <a:cs typeface="Roboto"/>
                <a:sym typeface="Roboto"/>
              </a:rPr>
              <a:t>Red de grafos ferroviaria</a:t>
            </a:r>
            <a:endParaRPr dirty="0">
              <a:solidFill>
                <a:srgbClr val="3F537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51" name="Google Shape;751;p27"/>
          <p:cNvSpPr txBox="1"/>
          <p:nvPr/>
        </p:nvSpPr>
        <p:spPr>
          <a:xfrm>
            <a:off x="5459925" y="3010725"/>
            <a:ext cx="2344850" cy="432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3F5378"/>
                </a:solidFill>
                <a:latin typeface="Roboto"/>
                <a:ea typeface="Roboto"/>
                <a:cs typeface="Roboto"/>
                <a:sym typeface="Roboto"/>
              </a:rPr>
              <a:t>Red de digrafos ferroviaria</a:t>
            </a:r>
            <a:endParaRPr dirty="0">
              <a:solidFill>
                <a:srgbClr val="3F537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52" name="Google Shape;752;p27"/>
          <p:cNvSpPr txBox="1"/>
          <p:nvPr/>
        </p:nvSpPr>
        <p:spPr>
          <a:xfrm>
            <a:off x="5459925" y="2408625"/>
            <a:ext cx="3282900" cy="680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3F5378"/>
                </a:solidFill>
                <a:latin typeface="Roboto"/>
                <a:ea typeface="Roboto"/>
                <a:cs typeface="Roboto"/>
                <a:sym typeface="Roboto"/>
              </a:rPr>
              <a:t>Vías, cambios, señales, puentes, límites de velocidad</a:t>
            </a:r>
            <a:endParaRPr dirty="0">
              <a:solidFill>
                <a:srgbClr val="3F537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53" name="Google Shape;753;p27"/>
          <p:cNvSpPr txBox="1"/>
          <p:nvPr/>
        </p:nvSpPr>
        <p:spPr>
          <a:xfrm>
            <a:off x="5482725" y="2054325"/>
            <a:ext cx="2460900" cy="432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3F5378"/>
                </a:solidFill>
                <a:latin typeface="Roboto"/>
                <a:ea typeface="Roboto"/>
                <a:cs typeface="Roboto"/>
                <a:sym typeface="Roboto"/>
              </a:rPr>
              <a:t>Comportamiento lógico</a:t>
            </a:r>
            <a:endParaRPr dirty="0">
              <a:solidFill>
                <a:srgbClr val="3F537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54" name="Google Shape;754;p27"/>
          <p:cNvSpPr txBox="1"/>
          <p:nvPr/>
        </p:nvSpPr>
        <p:spPr>
          <a:xfrm>
            <a:off x="5482725" y="1615125"/>
            <a:ext cx="1612200" cy="432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AU" dirty="0">
                <a:solidFill>
                  <a:srgbClr val="3F5378"/>
                </a:solidFill>
                <a:latin typeface="Roboto"/>
                <a:ea typeface="Roboto"/>
                <a:cs typeface="Roboto"/>
                <a:sym typeface="Roboto"/>
              </a:rPr>
              <a:t>R</a:t>
            </a:r>
            <a:r>
              <a:rPr lang="en" dirty="0">
                <a:solidFill>
                  <a:srgbClr val="3F5378"/>
                </a:solidFill>
                <a:latin typeface="Roboto"/>
                <a:ea typeface="Roboto"/>
                <a:cs typeface="Roboto"/>
                <a:sym typeface="Roboto"/>
              </a:rPr>
              <a:t>utas ferroviarias</a:t>
            </a:r>
            <a:endParaRPr dirty="0">
              <a:solidFill>
                <a:srgbClr val="3F537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59" name="Google Shape;759;p28"/>
          <p:cNvCxnSpPr/>
          <p:nvPr/>
        </p:nvCxnSpPr>
        <p:spPr>
          <a:xfrm rot="10800000" flipH="1">
            <a:off x="4247775" y="2148700"/>
            <a:ext cx="925200" cy="976500"/>
          </a:xfrm>
          <a:prstGeom prst="straightConnector1">
            <a:avLst/>
          </a:prstGeom>
          <a:noFill/>
          <a:ln w="76200" cap="flat" cmpd="sng">
            <a:solidFill>
              <a:srgbClr val="3D85C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60" name="Google Shape;760;p2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sp>
        <p:nvSpPr>
          <p:cNvPr id="761" name="Google Shape;761;p28"/>
          <p:cNvSpPr txBox="1">
            <a:spLocks noGrp="1"/>
          </p:cNvSpPr>
          <p:nvPr>
            <p:ph type="title" idx="4294967295"/>
          </p:nvPr>
        </p:nvSpPr>
        <p:spPr>
          <a:xfrm>
            <a:off x="0" y="130175"/>
            <a:ext cx="2493963" cy="4127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Modelo de grafos</a:t>
            </a:r>
            <a:endParaRPr sz="1400" dirty="0"/>
          </a:p>
        </p:txBody>
      </p:sp>
      <p:cxnSp>
        <p:nvCxnSpPr>
          <p:cNvPr id="762" name="Google Shape;762;p28"/>
          <p:cNvCxnSpPr/>
          <p:nvPr/>
        </p:nvCxnSpPr>
        <p:spPr>
          <a:xfrm>
            <a:off x="361675" y="3068450"/>
            <a:ext cx="2075100" cy="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63" name="Google Shape;763;p28"/>
          <p:cNvCxnSpPr/>
          <p:nvPr/>
        </p:nvCxnSpPr>
        <p:spPr>
          <a:xfrm rot="10800000" flipH="1">
            <a:off x="1249925" y="2192750"/>
            <a:ext cx="1060500" cy="875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64" name="Google Shape;764;p28"/>
          <p:cNvCxnSpPr/>
          <p:nvPr/>
        </p:nvCxnSpPr>
        <p:spPr>
          <a:xfrm rot="10800000" flipH="1">
            <a:off x="806375" y="3068450"/>
            <a:ext cx="1077300" cy="2700"/>
          </a:xfrm>
          <a:prstGeom prst="straightConnector1">
            <a:avLst/>
          </a:prstGeom>
          <a:noFill/>
          <a:ln w="152400" cap="flat" cmpd="sng">
            <a:solidFill>
              <a:srgbClr val="FF98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65" name="Google Shape;765;p28"/>
          <p:cNvCxnSpPr/>
          <p:nvPr/>
        </p:nvCxnSpPr>
        <p:spPr>
          <a:xfrm rot="10800000" flipH="1">
            <a:off x="1249925" y="2545925"/>
            <a:ext cx="626400" cy="524400"/>
          </a:xfrm>
          <a:prstGeom prst="straightConnector1">
            <a:avLst/>
          </a:prstGeom>
          <a:noFill/>
          <a:ln w="152400" cap="flat" cmpd="sng">
            <a:solidFill>
              <a:srgbClr val="FF98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66" name="Google Shape;766;p28"/>
          <p:cNvCxnSpPr/>
          <p:nvPr/>
        </p:nvCxnSpPr>
        <p:spPr>
          <a:xfrm>
            <a:off x="3325975" y="3127300"/>
            <a:ext cx="1008000" cy="0"/>
          </a:xfrm>
          <a:prstGeom prst="straightConnector1">
            <a:avLst/>
          </a:prstGeom>
          <a:noFill/>
          <a:ln w="76200" cap="flat" cmpd="sng">
            <a:solidFill>
              <a:srgbClr val="CC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67" name="Google Shape;767;p28"/>
          <p:cNvCxnSpPr/>
          <p:nvPr/>
        </p:nvCxnSpPr>
        <p:spPr>
          <a:xfrm rot="10800000" flipH="1">
            <a:off x="4289925" y="3125200"/>
            <a:ext cx="1094100" cy="2100"/>
          </a:xfrm>
          <a:prstGeom prst="straightConnector1">
            <a:avLst/>
          </a:prstGeom>
          <a:noFill/>
          <a:ln w="76200" cap="flat" cmpd="sng">
            <a:solidFill>
              <a:srgbClr val="70AD4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68" name="Google Shape;768;p28"/>
          <p:cNvSpPr/>
          <p:nvPr/>
        </p:nvSpPr>
        <p:spPr>
          <a:xfrm>
            <a:off x="3693775" y="2987500"/>
            <a:ext cx="272400" cy="279600"/>
          </a:xfrm>
          <a:prstGeom prst="ellipse">
            <a:avLst/>
          </a:prstGeom>
          <a:solidFill>
            <a:srgbClr val="CC0000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9" name="Google Shape;769;p28"/>
          <p:cNvSpPr/>
          <p:nvPr/>
        </p:nvSpPr>
        <p:spPr>
          <a:xfrm>
            <a:off x="4765975" y="2987500"/>
            <a:ext cx="272400" cy="279600"/>
          </a:xfrm>
          <a:prstGeom prst="ellipse">
            <a:avLst/>
          </a:prstGeom>
          <a:solidFill>
            <a:srgbClr val="8BAB42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0" name="Google Shape;770;p28"/>
          <p:cNvSpPr/>
          <p:nvPr/>
        </p:nvSpPr>
        <p:spPr>
          <a:xfrm>
            <a:off x="4537850" y="2533900"/>
            <a:ext cx="272400" cy="279600"/>
          </a:xfrm>
          <a:prstGeom prst="ellipse">
            <a:avLst/>
          </a:prstGeom>
          <a:solidFill>
            <a:srgbClr val="3D85C6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1" name="Google Shape;771;p28"/>
          <p:cNvSpPr/>
          <p:nvPr/>
        </p:nvSpPr>
        <p:spPr>
          <a:xfrm>
            <a:off x="6723300" y="2987500"/>
            <a:ext cx="272400" cy="279600"/>
          </a:xfrm>
          <a:prstGeom prst="ellipse">
            <a:avLst/>
          </a:prstGeom>
          <a:solidFill>
            <a:srgbClr val="CC0000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2" name="Google Shape;772;p28"/>
          <p:cNvSpPr/>
          <p:nvPr/>
        </p:nvSpPr>
        <p:spPr>
          <a:xfrm>
            <a:off x="8185500" y="2930000"/>
            <a:ext cx="272400" cy="279600"/>
          </a:xfrm>
          <a:prstGeom prst="ellipse">
            <a:avLst/>
          </a:prstGeom>
          <a:solidFill>
            <a:srgbClr val="8BAB42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3" name="Google Shape;773;p28"/>
          <p:cNvSpPr/>
          <p:nvPr/>
        </p:nvSpPr>
        <p:spPr>
          <a:xfrm>
            <a:off x="7724125" y="2542400"/>
            <a:ext cx="272400" cy="279600"/>
          </a:xfrm>
          <a:prstGeom prst="ellipse">
            <a:avLst/>
          </a:prstGeom>
          <a:solidFill>
            <a:srgbClr val="3D85C6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74" name="Google Shape;774;p28"/>
          <p:cNvCxnSpPr>
            <a:stCxn id="771" idx="0"/>
            <a:endCxn id="773" idx="1"/>
          </p:cNvCxnSpPr>
          <p:nvPr/>
        </p:nvCxnSpPr>
        <p:spPr>
          <a:xfrm rot="-5400000">
            <a:off x="7109700" y="2333200"/>
            <a:ext cx="404100" cy="904500"/>
          </a:xfrm>
          <a:prstGeom prst="curvedConnector3">
            <a:avLst>
              <a:gd name="adj1" fmla="val 81948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775" name="Google Shape;775;p28"/>
          <p:cNvCxnSpPr>
            <a:stCxn id="771" idx="5"/>
            <a:endCxn id="772" idx="4"/>
          </p:cNvCxnSpPr>
          <p:nvPr/>
        </p:nvCxnSpPr>
        <p:spPr>
          <a:xfrm rot="-5400000">
            <a:off x="7630508" y="2534954"/>
            <a:ext cx="16500" cy="1365900"/>
          </a:xfrm>
          <a:prstGeom prst="curvedConnector3">
            <a:avLst>
              <a:gd name="adj1" fmla="val -1691342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776" name="Google Shape;776;p28"/>
          <p:cNvCxnSpPr>
            <a:stCxn id="773" idx="6"/>
            <a:endCxn id="772" idx="0"/>
          </p:cNvCxnSpPr>
          <p:nvPr/>
        </p:nvCxnSpPr>
        <p:spPr>
          <a:xfrm>
            <a:off x="7996525" y="2682200"/>
            <a:ext cx="325200" cy="247800"/>
          </a:xfrm>
          <a:prstGeom prst="curved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777" name="Google Shape;777;p28"/>
          <p:cNvSpPr txBox="1"/>
          <p:nvPr/>
        </p:nvSpPr>
        <p:spPr>
          <a:xfrm>
            <a:off x="3649675" y="2621825"/>
            <a:ext cx="36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3F5378"/>
                </a:solidFill>
                <a:latin typeface="Roboto"/>
                <a:ea typeface="Roboto"/>
                <a:cs typeface="Roboto"/>
                <a:sym typeface="Roboto"/>
              </a:rPr>
              <a:t>A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78" name="Google Shape;778;p28"/>
          <p:cNvSpPr txBox="1"/>
          <p:nvPr/>
        </p:nvSpPr>
        <p:spPr>
          <a:xfrm>
            <a:off x="4493750" y="2148700"/>
            <a:ext cx="36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3F5378"/>
                </a:solidFill>
                <a:latin typeface="Roboto"/>
                <a:ea typeface="Roboto"/>
                <a:cs typeface="Roboto"/>
                <a:sym typeface="Roboto"/>
              </a:rPr>
              <a:t>B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79" name="Google Shape;779;p28"/>
          <p:cNvSpPr txBox="1"/>
          <p:nvPr/>
        </p:nvSpPr>
        <p:spPr>
          <a:xfrm>
            <a:off x="4721875" y="3308650"/>
            <a:ext cx="36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3F5378"/>
                </a:solidFill>
                <a:latin typeface="Roboto"/>
                <a:ea typeface="Roboto"/>
                <a:cs typeface="Roboto"/>
                <a:sym typeface="Roboto"/>
              </a:rPr>
              <a:t>C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0" name="Google Shape;780;p28"/>
          <p:cNvSpPr txBox="1"/>
          <p:nvPr/>
        </p:nvSpPr>
        <p:spPr>
          <a:xfrm>
            <a:off x="6362700" y="2927200"/>
            <a:ext cx="36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3F5378"/>
                </a:solidFill>
                <a:latin typeface="Roboto"/>
                <a:ea typeface="Roboto"/>
                <a:cs typeface="Roboto"/>
                <a:sym typeface="Roboto"/>
              </a:rPr>
              <a:t>A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1" name="Google Shape;781;p28"/>
          <p:cNvSpPr txBox="1"/>
          <p:nvPr/>
        </p:nvSpPr>
        <p:spPr>
          <a:xfrm>
            <a:off x="7680025" y="2148700"/>
            <a:ext cx="36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3F5378"/>
                </a:solidFill>
                <a:latin typeface="Roboto"/>
                <a:ea typeface="Roboto"/>
                <a:cs typeface="Roboto"/>
                <a:sym typeface="Roboto"/>
              </a:rPr>
              <a:t>B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2" name="Google Shape;782;p28"/>
          <p:cNvSpPr txBox="1"/>
          <p:nvPr/>
        </p:nvSpPr>
        <p:spPr>
          <a:xfrm>
            <a:off x="8488025" y="2869700"/>
            <a:ext cx="36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3F5378"/>
                </a:solidFill>
                <a:latin typeface="Roboto"/>
                <a:ea typeface="Roboto"/>
                <a:cs typeface="Roboto"/>
                <a:sym typeface="Roboto"/>
              </a:rPr>
              <a:t>C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3" name="Google Shape;783;p28"/>
          <p:cNvSpPr txBox="1"/>
          <p:nvPr/>
        </p:nvSpPr>
        <p:spPr>
          <a:xfrm>
            <a:off x="6955800" y="2282000"/>
            <a:ext cx="36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F5378"/>
                </a:solidFill>
                <a:latin typeface="Roboto Medium"/>
                <a:ea typeface="Roboto Medium"/>
                <a:cs typeface="Roboto Medium"/>
                <a:sym typeface="Roboto Medium"/>
              </a:rPr>
              <a:t>1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84" name="Google Shape;784;p28"/>
          <p:cNvSpPr txBox="1"/>
          <p:nvPr/>
        </p:nvSpPr>
        <p:spPr>
          <a:xfrm>
            <a:off x="7458450" y="3488775"/>
            <a:ext cx="36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F5378"/>
                </a:solidFill>
                <a:latin typeface="Roboto Medium"/>
                <a:ea typeface="Roboto Medium"/>
                <a:cs typeface="Roboto Medium"/>
                <a:sym typeface="Roboto Medium"/>
              </a:rPr>
              <a:t>2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85" name="Google Shape;785;p28"/>
          <p:cNvSpPr txBox="1"/>
          <p:nvPr/>
        </p:nvSpPr>
        <p:spPr>
          <a:xfrm>
            <a:off x="8141400" y="2354625"/>
            <a:ext cx="36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F5378"/>
                </a:solidFill>
                <a:latin typeface="Roboto Medium"/>
                <a:ea typeface="Roboto Medium"/>
                <a:cs typeface="Roboto Medium"/>
                <a:sym typeface="Roboto Medium"/>
              </a:rPr>
              <a:t>3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86" name="Google Shape;786;p28"/>
          <p:cNvSpPr txBox="1"/>
          <p:nvPr/>
        </p:nvSpPr>
        <p:spPr>
          <a:xfrm>
            <a:off x="655525" y="1298150"/>
            <a:ext cx="1487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3F5378"/>
                </a:solidFill>
                <a:latin typeface="Roboto Black"/>
                <a:ea typeface="Roboto Black"/>
                <a:cs typeface="Roboto Black"/>
                <a:sym typeface="Roboto Black"/>
              </a:rPr>
              <a:t>Vista usual</a:t>
            </a:r>
            <a:endParaRPr sz="2000" dirty="0">
              <a:solidFill>
                <a:srgbClr val="3F5378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787" name="Google Shape;787;p28"/>
          <p:cNvSpPr txBox="1"/>
          <p:nvPr/>
        </p:nvSpPr>
        <p:spPr>
          <a:xfrm>
            <a:off x="3470275" y="1272400"/>
            <a:ext cx="16122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3F5378"/>
                </a:solidFill>
                <a:latin typeface="Roboto Black"/>
                <a:ea typeface="Roboto Black"/>
                <a:cs typeface="Roboto Black"/>
                <a:sym typeface="Roboto Black"/>
              </a:rPr>
              <a:t>Topología</a:t>
            </a:r>
            <a:endParaRPr sz="2000" dirty="0">
              <a:solidFill>
                <a:srgbClr val="3F5378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788" name="Google Shape;788;p28"/>
          <p:cNvSpPr txBox="1"/>
          <p:nvPr/>
        </p:nvSpPr>
        <p:spPr>
          <a:xfrm>
            <a:off x="6322225" y="1168800"/>
            <a:ext cx="2493300" cy="892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3F5378"/>
                </a:solidFill>
                <a:latin typeface="Roboto Black"/>
                <a:ea typeface="Roboto Black"/>
                <a:cs typeface="Roboto Black"/>
                <a:sym typeface="Roboto Black"/>
              </a:rPr>
              <a:t>Modelo de grafo de la topología</a:t>
            </a:r>
            <a:endParaRPr sz="2000" dirty="0">
              <a:solidFill>
                <a:srgbClr val="3F5378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8581E44-7FBB-AA8A-6E85-E09F9A5DF1E0}"/>
              </a:ext>
            </a:extLst>
          </p:cNvPr>
          <p:cNvGrpSpPr/>
          <p:nvPr/>
        </p:nvGrpSpPr>
        <p:grpSpPr>
          <a:xfrm>
            <a:off x="3355629" y="3963707"/>
            <a:ext cx="846384" cy="314663"/>
            <a:chOff x="655525" y="3679491"/>
            <a:chExt cx="2177027" cy="840272"/>
          </a:xfrm>
        </p:grpSpPr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0C2954E6-0FD4-FF0D-44BC-B55374EE4C5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129502" y="3724132"/>
              <a:ext cx="703050" cy="703050"/>
            </a:xfrm>
            <a:prstGeom prst="rect">
              <a:avLst/>
            </a:prstGeom>
          </p:spPr>
        </p:pic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EBA1BA5A-46E0-5E70-CEDB-468112E1DDD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55525" y="3679491"/>
              <a:ext cx="790550" cy="790550"/>
            </a:xfrm>
            <a:prstGeom prst="rect">
              <a:avLst/>
            </a:prstGeom>
          </p:spPr>
        </p:pic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62C955D3-DCF8-4C5E-19D0-D7993F48E07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384898" y="3729212"/>
              <a:ext cx="790551" cy="790551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C9D8B21-4FC2-F4DD-69D7-F5F160480CF1}"/>
              </a:ext>
            </a:extLst>
          </p:cNvPr>
          <p:cNvGrpSpPr/>
          <p:nvPr/>
        </p:nvGrpSpPr>
        <p:grpSpPr>
          <a:xfrm>
            <a:off x="4878371" y="4007062"/>
            <a:ext cx="638174" cy="246571"/>
            <a:chOff x="3199499" y="3731144"/>
            <a:chExt cx="1207216" cy="496961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30C3DEDD-146C-DD1D-64CC-7FAA3772A9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5400000">
              <a:off x="3925685" y="3730563"/>
              <a:ext cx="480450" cy="481611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5BB8C492-C25A-0C5B-3637-FD0DBF3FCEC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5400000">
              <a:off x="3221794" y="3708849"/>
              <a:ext cx="496961" cy="541551"/>
            </a:xfrm>
            <a:prstGeom prst="rect">
              <a:avLst/>
            </a:prstGeom>
          </p:spPr>
        </p:pic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2C96C26F-40E3-508F-1FBD-13F3517EF0F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rot="5400000">
              <a:off x="3515625" y="3705316"/>
              <a:ext cx="489896" cy="541552"/>
            </a:xfrm>
            <a:prstGeom prst="rect">
              <a:avLst/>
            </a:prstGeom>
          </p:spPr>
        </p:pic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3FF456A1-7BF5-CA48-30B6-66E3BCEABA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56033" y="3739430"/>
              <a:ext cx="725442" cy="0"/>
            </a:xfrm>
            <a:prstGeom prst="line">
              <a:avLst/>
            </a:prstGeom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CC1D3F8C-BDB0-BA8C-E77A-8B7261987A9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56033" y="4211594"/>
              <a:ext cx="725442" cy="0"/>
            </a:xfrm>
            <a:prstGeom prst="line">
              <a:avLst/>
            </a:prstGeom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Not Equal 14">
            <a:extLst>
              <a:ext uri="{FF2B5EF4-FFF2-40B4-BE49-F238E27FC236}">
                <a16:creationId xmlns:a16="http://schemas.microsoft.com/office/drawing/2014/main" id="{51915A81-360D-E1E6-A464-F64F6507F617}"/>
              </a:ext>
            </a:extLst>
          </p:cNvPr>
          <p:cNvSpPr/>
          <p:nvPr/>
        </p:nvSpPr>
        <p:spPr>
          <a:xfrm>
            <a:off x="4340639" y="4009999"/>
            <a:ext cx="369736" cy="203457"/>
          </a:xfrm>
          <a:prstGeom prst="mathNotEqual">
            <a:avLst/>
          </a:prstGeom>
          <a:solidFill>
            <a:srgbClr val="3F5378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16" name="Google Shape;797;p29">
            <a:extLst>
              <a:ext uri="{FF2B5EF4-FFF2-40B4-BE49-F238E27FC236}">
                <a16:creationId xmlns:a16="http://schemas.microsoft.com/office/drawing/2014/main" id="{6DD35E58-BD90-97B2-535C-F648FB5C51AB}"/>
              </a:ext>
            </a:extLst>
          </p:cNvPr>
          <p:cNvSpPr txBox="1">
            <a:spLocks/>
          </p:cNvSpPr>
          <p:nvPr/>
        </p:nvSpPr>
        <p:spPr>
          <a:xfrm>
            <a:off x="3156140" y="4159154"/>
            <a:ext cx="2597952" cy="97194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200" b="1" dirty="0" err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Mismos</a:t>
            </a:r>
            <a:r>
              <a:rPr lang="en-US" sz="12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lang="en-US" sz="1200" b="1" dirty="0" err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componentes</a:t>
            </a:r>
            <a:r>
              <a:rPr lang="en-US" sz="12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</a:p>
          <a:p>
            <a:pPr algn="ctr"/>
            <a:r>
              <a:rPr lang="en-US" sz="1200" b="1" dirty="0" err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Diferente</a:t>
            </a:r>
            <a:r>
              <a:rPr lang="en-US" sz="12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lang="en-US" sz="1200" b="1" dirty="0" err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topolog</a:t>
            </a:r>
            <a:r>
              <a:rPr lang="es-AR" sz="1200" b="1" dirty="0" err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ía</a:t>
            </a:r>
            <a:r>
              <a:rPr lang="es-AR" sz="12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</a:p>
          <a:p>
            <a:pPr algn="ctr"/>
            <a:r>
              <a:rPr lang="es-AR" sz="12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Diferente comportamiento</a:t>
            </a:r>
            <a:endParaRPr lang="en-US" sz="1200"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7" name="Plus Sign 16">
            <a:extLst>
              <a:ext uri="{FF2B5EF4-FFF2-40B4-BE49-F238E27FC236}">
                <a16:creationId xmlns:a16="http://schemas.microsoft.com/office/drawing/2014/main" id="{478E33A4-AA42-23DB-C99A-62B9777F9EFB}"/>
              </a:ext>
            </a:extLst>
          </p:cNvPr>
          <p:cNvSpPr/>
          <p:nvPr/>
        </p:nvSpPr>
        <p:spPr>
          <a:xfrm>
            <a:off x="3544020" y="4459463"/>
            <a:ext cx="211310" cy="207906"/>
          </a:xfrm>
          <a:prstGeom prst="mathPlus">
            <a:avLst/>
          </a:prstGeom>
          <a:solidFill>
            <a:srgbClr val="3F537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05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59CF28E-462B-B614-E47C-8AD3BCF2306E}"/>
              </a:ext>
            </a:extLst>
          </p:cNvPr>
          <p:cNvCxnSpPr>
            <a:cxnSpLocks/>
          </p:cNvCxnSpPr>
          <p:nvPr/>
        </p:nvCxnSpPr>
        <p:spPr>
          <a:xfrm flipH="1">
            <a:off x="3571875" y="4746798"/>
            <a:ext cx="1720850" cy="0"/>
          </a:xfrm>
          <a:prstGeom prst="line">
            <a:avLst/>
          </a:prstGeom>
          <a:ln w="25400">
            <a:solidFill>
              <a:srgbClr val="3F53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8" name="Google Shape;3578;p9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sp>
        <p:nvSpPr>
          <p:cNvPr id="3579" name="Google Shape;3579;p97"/>
          <p:cNvSpPr txBox="1">
            <a:spLocks noGrp="1"/>
          </p:cNvSpPr>
          <p:nvPr>
            <p:ph type="subTitle" idx="4294967295"/>
          </p:nvPr>
        </p:nvSpPr>
        <p:spPr>
          <a:xfrm>
            <a:off x="0" y="88900"/>
            <a:ext cx="2074863" cy="55721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2000" b="1" dirty="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Identificación</a:t>
            </a:r>
            <a:endParaRPr sz="2000" b="1" dirty="0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581" name="Google Shape;3581;p97"/>
          <p:cNvSpPr txBox="1"/>
          <p:nvPr/>
        </p:nvSpPr>
        <p:spPr>
          <a:xfrm>
            <a:off x="1280526" y="646113"/>
            <a:ext cx="6202800" cy="73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30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¿</a:t>
            </a:r>
            <a:r>
              <a:rPr lang="en" sz="28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Cualquier</a:t>
            </a:r>
            <a:r>
              <a:rPr lang="en" sz="3000" b="1" dirty="0"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lang="en" sz="28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red es una red</a:t>
            </a:r>
            <a:r>
              <a:rPr lang="en" sz="3000" b="1" dirty="0"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lang="en" sz="3000" b="1" dirty="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ferroviaria</a:t>
            </a:r>
            <a:r>
              <a:rPr lang="en" sz="32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?</a:t>
            </a:r>
            <a:endParaRPr sz="3000" b="1" dirty="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C4D23FA1-1D05-C041-B7DC-CD5CC094EA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6108" y="1203326"/>
            <a:ext cx="5164710" cy="323143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203" name="Google Shape;203;p13"/>
          <p:cNvSpPr txBox="1">
            <a:spLocks noGrp="1"/>
          </p:cNvSpPr>
          <p:nvPr>
            <p:ph type="ctrTitle" idx="4294967295"/>
          </p:nvPr>
        </p:nvSpPr>
        <p:spPr>
          <a:xfrm>
            <a:off x="1220707" y="2338674"/>
            <a:ext cx="6594475" cy="116046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rgbClr val="FF9800"/>
                </a:solidFill>
              </a:rPr>
              <a:t>CONICET-GICSAFe</a:t>
            </a:r>
            <a:endParaRPr sz="6000" dirty="0">
              <a:solidFill>
                <a:srgbClr val="FF9800"/>
              </a:solidFill>
            </a:endParaRPr>
          </a:p>
        </p:txBody>
      </p:sp>
      <p:sp>
        <p:nvSpPr>
          <p:cNvPr id="204" name="Google Shape;204;p13"/>
          <p:cNvSpPr txBox="1">
            <a:spLocks noGrp="1"/>
          </p:cNvSpPr>
          <p:nvPr>
            <p:ph type="subTitle" idx="4294967295"/>
          </p:nvPr>
        </p:nvSpPr>
        <p:spPr>
          <a:xfrm>
            <a:off x="469025" y="3153300"/>
            <a:ext cx="8097838" cy="54451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/>
              <a:t>Grupo de Investigación y Control para la Seguridad y Aplicaciones Ferroviarias</a:t>
            </a:r>
            <a:endParaRPr sz="2000" b="1" dirty="0"/>
          </a:p>
        </p:txBody>
      </p:sp>
      <p:pic>
        <p:nvPicPr>
          <p:cNvPr id="206" name="Google Shape;206;p13"/>
          <p:cNvPicPr preferRelativeResize="0"/>
          <p:nvPr/>
        </p:nvPicPr>
        <p:blipFill rotWithShape="1">
          <a:blip r:embed="rId3">
            <a:alphaModFix/>
          </a:blip>
          <a:srcRect l="49" r="49"/>
          <a:stretch/>
        </p:blipFill>
        <p:spPr>
          <a:xfrm>
            <a:off x="3320425" y="386525"/>
            <a:ext cx="2395040" cy="2059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p3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railML 2.0 vs railML 3.0</a:t>
            </a:r>
            <a:endParaRPr/>
          </a:p>
        </p:txBody>
      </p:sp>
      <p:sp>
        <p:nvSpPr>
          <p:cNvPr id="927" name="Google Shape;927;p3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sp>
        <p:nvSpPr>
          <p:cNvPr id="928" name="Google Shape;928;p33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29" name="Google Shape;929;p33"/>
          <p:cNvPicPr preferRelativeResize="0"/>
          <p:nvPr/>
        </p:nvPicPr>
        <p:blipFill>
          <a:blip r:embed="rId3">
            <a:alphaModFix/>
          </a:blip>
          <a:srcRect t="22340" b="25709"/>
          <a:stretch/>
        </p:blipFill>
        <p:spPr>
          <a:xfrm>
            <a:off x="670802" y="1956367"/>
            <a:ext cx="7069676" cy="172185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1103;p34">
            <a:extLst>
              <a:ext uri="{FF2B5EF4-FFF2-40B4-BE49-F238E27FC236}">
                <a16:creationId xmlns:a16="http://schemas.microsoft.com/office/drawing/2014/main" id="{53FFA549-DB5A-F790-5022-DAE833604AC2}"/>
              </a:ext>
            </a:extLst>
          </p:cNvPr>
          <p:cNvSpPr txBox="1">
            <a:spLocks/>
          </p:cNvSpPr>
          <p:nvPr/>
        </p:nvSpPr>
        <p:spPr>
          <a:xfrm>
            <a:off x="1346236" y="1742028"/>
            <a:ext cx="3136388" cy="26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spcAft>
                <a:spcPts val="1000"/>
              </a:spcAft>
              <a:buFont typeface="Roboto Condensed Light"/>
              <a:buNone/>
            </a:pPr>
            <a:r>
              <a:rPr lang="en-US" sz="1400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CISC: Complex Instruction Set Computing</a:t>
            </a:r>
          </a:p>
        </p:txBody>
      </p:sp>
      <p:sp>
        <p:nvSpPr>
          <p:cNvPr id="4" name="Google Shape;1103;p34">
            <a:extLst>
              <a:ext uri="{FF2B5EF4-FFF2-40B4-BE49-F238E27FC236}">
                <a16:creationId xmlns:a16="http://schemas.microsoft.com/office/drawing/2014/main" id="{6B0D519B-DE1C-9BFA-C3B4-7C67C21ACAF5}"/>
              </a:ext>
            </a:extLst>
          </p:cNvPr>
          <p:cNvSpPr txBox="1">
            <a:spLocks/>
          </p:cNvSpPr>
          <p:nvPr/>
        </p:nvSpPr>
        <p:spPr>
          <a:xfrm>
            <a:off x="4572000" y="1744094"/>
            <a:ext cx="3128239" cy="26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spcAft>
                <a:spcPts val="1000"/>
              </a:spcAft>
              <a:buFont typeface="Roboto Condensed Light"/>
              <a:buNone/>
            </a:pPr>
            <a:r>
              <a:rPr lang="en-US" sz="1400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RISC: Reduced Instruction Set Computing</a:t>
            </a:r>
          </a:p>
        </p:txBody>
      </p:sp>
      <p:sp>
        <p:nvSpPr>
          <p:cNvPr id="2" name="Google Shape;1103;p34">
            <a:extLst>
              <a:ext uri="{FF2B5EF4-FFF2-40B4-BE49-F238E27FC236}">
                <a16:creationId xmlns:a16="http://schemas.microsoft.com/office/drawing/2014/main" id="{ADDEC87A-FFAF-A67E-DCB6-CA792F056FF9}"/>
              </a:ext>
            </a:extLst>
          </p:cNvPr>
          <p:cNvSpPr txBox="1">
            <a:spLocks/>
          </p:cNvSpPr>
          <p:nvPr/>
        </p:nvSpPr>
        <p:spPr>
          <a:xfrm>
            <a:off x="2167496" y="1475105"/>
            <a:ext cx="1493868" cy="26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spcAft>
                <a:spcPts val="1000"/>
              </a:spcAft>
              <a:buFont typeface="Roboto Condensed Light"/>
              <a:buNone/>
            </a:pPr>
            <a:r>
              <a:rPr lang="en-US" sz="1800" b="1" dirty="0" err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railML</a:t>
            </a:r>
            <a:r>
              <a:rPr lang="en-US" sz="18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2.0</a:t>
            </a:r>
          </a:p>
        </p:txBody>
      </p:sp>
      <p:sp>
        <p:nvSpPr>
          <p:cNvPr id="5" name="Google Shape;1103;p34">
            <a:extLst>
              <a:ext uri="{FF2B5EF4-FFF2-40B4-BE49-F238E27FC236}">
                <a16:creationId xmlns:a16="http://schemas.microsoft.com/office/drawing/2014/main" id="{11A9450F-2C81-D193-2512-4EC26C389819}"/>
              </a:ext>
            </a:extLst>
          </p:cNvPr>
          <p:cNvSpPr txBox="1">
            <a:spLocks/>
          </p:cNvSpPr>
          <p:nvPr/>
        </p:nvSpPr>
        <p:spPr>
          <a:xfrm>
            <a:off x="5389185" y="1531759"/>
            <a:ext cx="1493868" cy="26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spcAft>
                <a:spcPts val="1000"/>
              </a:spcAft>
              <a:buFont typeface="Roboto Condensed Light"/>
              <a:buNone/>
            </a:pPr>
            <a:r>
              <a:rPr lang="en-US" sz="1800" b="1" dirty="0" err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railML</a:t>
            </a:r>
            <a:r>
              <a:rPr lang="en-US" sz="18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3.0</a:t>
            </a:r>
          </a:p>
        </p:txBody>
      </p:sp>
      <p:sp>
        <p:nvSpPr>
          <p:cNvPr id="8" name="Google Shape;1103;p34">
            <a:extLst>
              <a:ext uri="{FF2B5EF4-FFF2-40B4-BE49-F238E27FC236}">
                <a16:creationId xmlns:a16="http://schemas.microsoft.com/office/drawing/2014/main" id="{DA076835-EF23-07A3-D59C-356B71A5772C}"/>
              </a:ext>
            </a:extLst>
          </p:cNvPr>
          <p:cNvSpPr txBox="1">
            <a:spLocks/>
          </p:cNvSpPr>
          <p:nvPr/>
        </p:nvSpPr>
        <p:spPr>
          <a:xfrm>
            <a:off x="1492744" y="3678226"/>
            <a:ext cx="2843371" cy="121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spcBef>
                <a:spcPts val="0"/>
              </a:spcBef>
              <a:buFont typeface="Roboto Condensed Light"/>
              <a:buNone/>
            </a:pPr>
            <a:r>
              <a:rPr lang="en-US" sz="1400" dirty="0" err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Fácil</a:t>
            </a:r>
            <a:r>
              <a:rPr lang="en-US" sz="1400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de </a:t>
            </a:r>
            <a:r>
              <a:rPr lang="en-US" sz="1400" dirty="0" err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implementar</a:t>
            </a:r>
            <a:endParaRPr lang="en-US" sz="1400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indent="0" algn="ctr">
              <a:spcBef>
                <a:spcPts val="0"/>
              </a:spcBef>
              <a:buFont typeface="Roboto Condensed Light"/>
              <a:buNone/>
            </a:pPr>
            <a:r>
              <a:rPr lang="en-US" sz="1400" dirty="0" err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Incompleto</a:t>
            </a:r>
            <a:endParaRPr lang="en-US" sz="1400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indent="0" algn="ctr">
              <a:spcBef>
                <a:spcPts val="0"/>
              </a:spcBef>
              <a:buFont typeface="Roboto Condensed Light"/>
              <a:buNone/>
            </a:pPr>
            <a:r>
              <a:rPr lang="en-US" sz="1400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No </a:t>
            </a:r>
            <a:r>
              <a:rPr lang="en-US" sz="1400" dirty="0" err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escalable</a:t>
            </a:r>
            <a:endParaRPr lang="en-US" sz="1400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indent="0" algn="ctr">
              <a:spcBef>
                <a:spcPts val="0"/>
              </a:spcBef>
              <a:buFont typeface="Roboto Condensed Light"/>
              <a:buNone/>
            </a:pPr>
            <a:r>
              <a:rPr lang="en-US" sz="1400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No </a:t>
            </a:r>
            <a:r>
              <a:rPr lang="en-US" sz="1400" dirty="0" err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redundable</a:t>
            </a:r>
            <a:endParaRPr lang="en-US" sz="1400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indent="0" algn="ctr">
              <a:spcBef>
                <a:spcPts val="0"/>
              </a:spcBef>
              <a:buFont typeface="Roboto Condensed Light"/>
              <a:buNone/>
            </a:pPr>
            <a:r>
              <a:rPr lang="en-US" sz="1400" dirty="0" err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Derrocha</a:t>
            </a:r>
            <a:r>
              <a:rPr lang="en-US" sz="1400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lang="en-US" sz="1400" dirty="0" err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memoria</a:t>
            </a:r>
            <a:endParaRPr lang="en-US" sz="1400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9" name="Google Shape;1103;p34">
            <a:extLst>
              <a:ext uri="{FF2B5EF4-FFF2-40B4-BE49-F238E27FC236}">
                <a16:creationId xmlns:a16="http://schemas.microsoft.com/office/drawing/2014/main" id="{9E134C94-0DB1-3E6A-C2E1-0DD452475F7D}"/>
              </a:ext>
            </a:extLst>
          </p:cNvPr>
          <p:cNvSpPr txBox="1">
            <a:spLocks/>
          </p:cNvSpPr>
          <p:nvPr/>
        </p:nvSpPr>
        <p:spPr>
          <a:xfrm>
            <a:off x="4714433" y="3678225"/>
            <a:ext cx="2843371" cy="121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spcBef>
                <a:spcPts val="0"/>
              </a:spcBef>
              <a:buFont typeface="Roboto Condensed Light"/>
              <a:buNone/>
            </a:pPr>
            <a:r>
              <a:rPr lang="en-US" sz="1400" dirty="0" err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Difícl</a:t>
            </a:r>
            <a:r>
              <a:rPr lang="en-US" sz="1400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de </a:t>
            </a:r>
            <a:r>
              <a:rPr lang="en-US" sz="1400" dirty="0" err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implementar</a:t>
            </a:r>
            <a:endParaRPr lang="en-US" sz="1400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indent="0" algn="ctr">
              <a:spcBef>
                <a:spcPts val="0"/>
              </a:spcBef>
              <a:buFont typeface="Roboto Condensed Light"/>
              <a:buNone/>
            </a:pPr>
            <a:r>
              <a:rPr lang="en-US" sz="1400" dirty="0" err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Completo</a:t>
            </a:r>
            <a:endParaRPr lang="en-US" sz="1400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indent="0" algn="ctr">
              <a:spcBef>
                <a:spcPts val="0"/>
              </a:spcBef>
              <a:buFont typeface="Roboto Condensed Light"/>
              <a:buNone/>
            </a:pPr>
            <a:r>
              <a:rPr lang="en-US" sz="1400" dirty="0" err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Escalable</a:t>
            </a:r>
            <a:endParaRPr lang="en-US" sz="1400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indent="0" algn="ctr">
              <a:spcBef>
                <a:spcPts val="0"/>
              </a:spcBef>
              <a:buFont typeface="Roboto Condensed Light"/>
              <a:buNone/>
            </a:pPr>
            <a:r>
              <a:rPr lang="en-US" sz="1400" dirty="0" err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Redundable</a:t>
            </a:r>
            <a:endParaRPr lang="en-US" sz="1400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indent="0" algn="ctr">
              <a:spcBef>
                <a:spcPts val="0"/>
              </a:spcBef>
              <a:buFont typeface="Roboto Condensed Light"/>
              <a:buNone/>
            </a:pPr>
            <a:r>
              <a:rPr lang="en-US" sz="1400" dirty="0" err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Optimiza</a:t>
            </a:r>
            <a:r>
              <a:rPr lang="en-US" sz="1400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lang="en-US" sz="1400" dirty="0" err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memoria</a:t>
            </a:r>
            <a:endParaRPr lang="en-US" sz="1400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6" name="Google Shape;1103;p34">
            <a:extLst>
              <a:ext uri="{FF2B5EF4-FFF2-40B4-BE49-F238E27FC236}">
                <a16:creationId xmlns:a16="http://schemas.microsoft.com/office/drawing/2014/main" id="{910C8706-8187-4589-D045-10F61C6540F0}"/>
              </a:ext>
            </a:extLst>
          </p:cNvPr>
          <p:cNvSpPr txBox="1">
            <a:spLocks/>
          </p:cNvSpPr>
          <p:nvPr/>
        </p:nvSpPr>
        <p:spPr>
          <a:xfrm>
            <a:off x="6960180" y="392575"/>
            <a:ext cx="1908812" cy="992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spcAft>
                <a:spcPts val="1000"/>
              </a:spcAft>
              <a:buFont typeface="Roboto Condensed Light"/>
              <a:buNone/>
            </a:pPr>
            <a:r>
              <a:rPr lang="en-US" sz="1800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¡</a:t>
            </a:r>
            <a:r>
              <a:rPr lang="en-US" sz="1800" dirty="0" err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railML</a:t>
            </a:r>
            <a:r>
              <a:rPr lang="en-US" sz="1800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3.0 </a:t>
            </a:r>
            <a:r>
              <a:rPr lang="en-US" sz="1800" dirty="0" err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tiene</a:t>
            </a:r>
            <a:r>
              <a:rPr lang="en-US" sz="1800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lang="en" sz="1800" b="1" dirty="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524</a:t>
            </a:r>
            <a:r>
              <a:rPr lang="en-US" sz="1800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lang="en-US" sz="1800" dirty="0" err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clases</a:t>
            </a:r>
            <a:r>
              <a:rPr lang="en-US" sz="1800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!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Google Shape;1034;p3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Circuitos de vías</a:t>
            </a:r>
            <a:endParaRPr/>
          </a:p>
        </p:txBody>
      </p:sp>
      <p:sp>
        <p:nvSpPr>
          <p:cNvPr id="1059" name="Google Shape;1059;p39"/>
          <p:cNvSpPr txBox="1">
            <a:spLocks noGrp="1"/>
          </p:cNvSpPr>
          <p:nvPr>
            <p:ph type="body" idx="1"/>
          </p:nvPr>
        </p:nvSpPr>
        <p:spPr>
          <a:xfrm>
            <a:off x="7072313" y="247650"/>
            <a:ext cx="2071687" cy="76676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Ocupado (0:GND)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ctr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Libre (1:VCC)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035" name="Google Shape;1035;p3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sp>
        <p:nvSpPr>
          <p:cNvPr id="1060" name="Google Shape;1060;p39"/>
          <p:cNvSpPr txBox="1">
            <a:spLocks noGrp="1"/>
          </p:cNvSpPr>
          <p:nvPr>
            <p:ph type="subTitle" idx="4294967295"/>
          </p:nvPr>
        </p:nvSpPr>
        <p:spPr>
          <a:xfrm>
            <a:off x="0" y="4364038"/>
            <a:ext cx="6451600" cy="7651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Usado para conocer dónde </a:t>
            </a:r>
            <a:r>
              <a:rPr lang="en" sz="1800" b="1" dirty="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PODRÍA </a:t>
            </a:r>
            <a:r>
              <a:rPr lang="en" sz="18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estar un tren.</a:t>
            </a:r>
            <a:endParaRPr sz="1800"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036" name="Google Shape;1036;p39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841D7CB7-ECDB-003B-E01D-9F52967658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89116"/>
            <a:ext cx="9144000" cy="1072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4210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video game&#10;&#10;Description automatically generated">
            <a:extLst>
              <a:ext uri="{FF2B5EF4-FFF2-40B4-BE49-F238E27FC236}">
                <a16:creationId xmlns:a16="http://schemas.microsoft.com/office/drawing/2014/main" id="{33750725-76DB-2636-0501-0805877F39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88496"/>
            <a:ext cx="9144000" cy="3139851"/>
          </a:xfrm>
          <a:prstGeom prst="rect">
            <a:avLst/>
          </a:prstGeom>
        </p:spPr>
      </p:pic>
      <p:sp>
        <p:nvSpPr>
          <p:cNvPr id="1215" name="Google Shape;1215;p4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Pasos a nivel</a:t>
            </a:r>
            <a:endParaRPr/>
          </a:p>
        </p:txBody>
      </p:sp>
      <p:sp>
        <p:nvSpPr>
          <p:cNvPr id="1269" name="Google Shape;1269;p43"/>
          <p:cNvSpPr txBox="1">
            <a:spLocks noGrp="1"/>
          </p:cNvSpPr>
          <p:nvPr>
            <p:ph type="body" idx="1"/>
          </p:nvPr>
        </p:nvSpPr>
        <p:spPr>
          <a:xfrm>
            <a:off x="3736235" y="1776522"/>
            <a:ext cx="1103052" cy="553800"/>
          </a:xfrm>
          <a:prstGeom prst="rect">
            <a:avLst/>
          </a:prstGeom>
          <a:solidFill>
            <a:schemeClr val="bg1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Cruce vehicular</a:t>
            </a:r>
            <a:endParaRPr sz="1800"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216" name="Google Shape;1216;p4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sp>
        <p:nvSpPr>
          <p:cNvPr id="1270" name="Google Shape;1270;p43"/>
          <p:cNvSpPr txBox="1">
            <a:spLocks noGrp="1"/>
          </p:cNvSpPr>
          <p:nvPr>
            <p:ph type="subTitle" idx="4294967295"/>
          </p:nvPr>
        </p:nvSpPr>
        <p:spPr>
          <a:xfrm>
            <a:off x="7985125" y="1281113"/>
            <a:ext cx="1158875" cy="552450"/>
          </a:xfrm>
          <a:prstGeom prst="rect">
            <a:avLst/>
          </a:prstGeom>
          <a:solidFill>
            <a:schemeClr val="bg1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Cruce peatonal</a:t>
            </a:r>
            <a:endParaRPr sz="1800"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271" name="Google Shape;1271;p43"/>
          <p:cNvSpPr txBox="1">
            <a:spLocks noGrp="1"/>
          </p:cNvSpPr>
          <p:nvPr>
            <p:ph type="subTitle" idx="4294967295"/>
          </p:nvPr>
        </p:nvSpPr>
        <p:spPr>
          <a:xfrm>
            <a:off x="6727825" y="614363"/>
            <a:ext cx="2416175" cy="76676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>
                <a:solidFill>
                  <a:srgbClr val="3F5378"/>
                </a:solidFill>
              </a:rPr>
              <a:t>Secciones definidas en base al “resbalamiento”</a:t>
            </a:r>
            <a:endParaRPr sz="1800">
              <a:solidFill>
                <a:srgbClr val="3F5378"/>
              </a:solidFill>
            </a:endParaRPr>
          </a:p>
        </p:txBody>
      </p:sp>
      <p:sp>
        <p:nvSpPr>
          <p:cNvPr id="1217" name="Google Shape;1217;p43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2" name="Google Shape;1272;p43"/>
          <p:cNvSpPr/>
          <p:nvPr/>
        </p:nvSpPr>
        <p:spPr>
          <a:xfrm>
            <a:off x="6548461" y="816503"/>
            <a:ext cx="307185" cy="268458"/>
          </a:xfrm>
          <a:custGeom>
            <a:avLst/>
            <a:gdLst/>
            <a:ahLst/>
            <a:cxnLst/>
            <a:rect l="l" t="t" r="r" b="b"/>
            <a:pathLst>
              <a:path w="16221" h="14176" fill="none" extrusionOk="0">
                <a:moveTo>
                  <a:pt x="16075" y="12665"/>
                </a:moveTo>
                <a:lnTo>
                  <a:pt x="8987" y="488"/>
                </a:lnTo>
                <a:lnTo>
                  <a:pt x="8987" y="488"/>
                </a:lnTo>
                <a:lnTo>
                  <a:pt x="8914" y="390"/>
                </a:lnTo>
                <a:lnTo>
                  <a:pt x="8817" y="293"/>
                </a:lnTo>
                <a:lnTo>
                  <a:pt x="8720" y="196"/>
                </a:lnTo>
                <a:lnTo>
                  <a:pt x="8622" y="123"/>
                </a:lnTo>
                <a:lnTo>
                  <a:pt x="8500" y="74"/>
                </a:lnTo>
                <a:lnTo>
                  <a:pt x="8379" y="25"/>
                </a:lnTo>
                <a:lnTo>
                  <a:pt x="8232" y="1"/>
                </a:lnTo>
                <a:lnTo>
                  <a:pt x="8111" y="1"/>
                </a:lnTo>
                <a:lnTo>
                  <a:pt x="8111" y="1"/>
                </a:lnTo>
                <a:lnTo>
                  <a:pt x="7965" y="1"/>
                </a:lnTo>
                <a:lnTo>
                  <a:pt x="7843" y="25"/>
                </a:lnTo>
                <a:lnTo>
                  <a:pt x="7721" y="74"/>
                </a:lnTo>
                <a:lnTo>
                  <a:pt x="7599" y="123"/>
                </a:lnTo>
                <a:lnTo>
                  <a:pt x="7502" y="196"/>
                </a:lnTo>
                <a:lnTo>
                  <a:pt x="7404" y="293"/>
                </a:lnTo>
                <a:lnTo>
                  <a:pt x="7307" y="390"/>
                </a:lnTo>
                <a:lnTo>
                  <a:pt x="7234" y="488"/>
                </a:lnTo>
                <a:lnTo>
                  <a:pt x="147" y="12665"/>
                </a:lnTo>
                <a:lnTo>
                  <a:pt x="147" y="12665"/>
                </a:lnTo>
                <a:lnTo>
                  <a:pt x="74" y="12787"/>
                </a:lnTo>
                <a:lnTo>
                  <a:pt x="25" y="12909"/>
                </a:lnTo>
                <a:lnTo>
                  <a:pt x="0" y="13031"/>
                </a:lnTo>
                <a:lnTo>
                  <a:pt x="0" y="13177"/>
                </a:lnTo>
                <a:lnTo>
                  <a:pt x="0" y="13177"/>
                </a:lnTo>
                <a:lnTo>
                  <a:pt x="0" y="13299"/>
                </a:lnTo>
                <a:lnTo>
                  <a:pt x="25" y="13420"/>
                </a:lnTo>
                <a:lnTo>
                  <a:pt x="74" y="13567"/>
                </a:lnTo>
                <a:lnTo>
                  <a:pt x="147" y="13688"/>
                </a:lnTo>
                <a:lnTo>
                  <a:pt x="147" y="13688"/>
                </a:lnTo>
                <a:lnTo>
                  <a:pt x="220" y="13786"/>
                </a:lnTo>
                <a:lnTo>
                  <a:pt x="293" y="13883"/>
                </a:lnTo>
                <a:lnTo>
                  <a:pt x="390" y="13981"/>
                </a:lnTo>
                <a:lnTo>
                  <a:pt x="512" y="14054"/>
                </a:lnTo>
                <a:lnTo>
                  <a:pt x="634" y="14102"/>
                </a:lnTo>
                <a:lnTo>
                  <a:pt x="755" y="14151"/>
                </a:lnTo>
                <a:lnTo>
                  <a:pt x="877" y="14175"/>
                </a:lnTo>
                <a:lnTo>
                  <a:pt x="1023" y="14175"/>
                </a:lnTo>
                <a:lnTo>
                  <a:pt x="15198" y="14175"/>
                </a:lnTo>
                <a:lnTo>
                  <a:pt x="15198" y="14175"/>
                </a:lnTo>
                <a:lnTo>
                  <a:pt x="15344" y="14175"/>
                </a:lnTo>
                <a:lnTo>
                  <a:pt x="15466" y="14151"/>
                </a:lnTo>
                <a:lnTo>
                  <a:pt x="15588" y="14102"/>
                </a:lnTo>
                <a:lnTo>
                  <a:pt x="15709" y="14054"/>
                </a:lnTo>
                <a:lnTo>
                  <a:pt x="15831" y="13981"/>
                </a:lnTo>
                <a:lnTo>
                  <a:pt x="15929" y="13883"/>
                </a:lnTo>
                <a:lnTo>
                  <a:pt x="16002" y="13786"/>
                </a:lnTo>
                <a:lnTo>
                  <a:pt x="16075" y="13688"/>
                </a:lnTo>
                <a:lnTo>
                  <a:pt x="16075" y="13688"/>
                </a:lnTo>
                <a:lnTo>
                  <a:pt x="16148" y="13567"/>
                </a:lnTo>
                <a:lnTo>
                  <a:pt x="16197" y="13420"/>
                </a:lnTo>
                <a:lnTo>
                  <a:pt x="16221" y="13299"/>
                </a:lnTo>
                <a:lnTo>
                  <a:pt x="16221" y="13177"/>
                </a:lnTo>
                <a:lnTo>
                  <a:pt x="16221" y="13177"/>
                </a:lnTo>
                <a:lnTo>
                  <a:pt x="16221" y="13031"/>
                </a:lnTo>
                <a:lnTo>
                  <a:pt x="16197" y="12909"/>
                </a:lnTo>
                <a:lnTo>
                  <a:pt x="16148" y="12787"/>
                </a:lnTo>
                <a:lnTo>
                  <a:pt x="16075" y="12665"/>
                </a:lnTo>
                <a:lnTo>
                  <a:pt x="16075" y="12665"/>
                </a:lnTo>
                <a:close/>
                <a:moveTo>
                  <a:pt x="8111" y="12349"/>
                </a:moveTo>
                <a:lnTo>
                  <a:pt x="8111" y="12349"/>
                </a:lnTo>
                <a:lnTo>
                  <a:pt x="7916" y="12324"/>
                </a:lnTo>
                <a:lnTo>
                  <a:pt x="7721" y="12276"/>
                </a:lnTo>
                <a:lnTo>
                  <a:pt x="7575" y="12178"/>
                </a:lnTo>
                <a:lnTo>
                  <a:pt x="7429" y="12057"/>
                </a:lnTo>
                <a:lnTo>
                  <a:pt x="7307" y="11910"/>
                </a:lnTo>
                <a:lnTo>
                  <a:pt x="7210" y="11764"/>
                </a:lnTo>
                <a:lnTo>
                  <a:pt x="7161" y="11569"/>
                </a:lnTo>
                <a:lnTo>
                  <a:pt x="7136" y="11375"/>
                </a:lnTo>
                <a:lnTo>
                  <a:pt x="7136" y="11375"/>
                </a:lnTo>
                <a:lnTo>
                  <a:pt x="7161" y="11180"/>
                </a:lnTo>
                <a:lnTo>
                  <a:pt x="7210" y="11009"/>
                </a:lnTo>
                <a:lnTo>
                  <a:pt x="7307" y="10839"/>
                </a:lnTo>
                <a:lnTo>
                  <a:pt x="7429" y="10693"/>
                </a:lnTo>
                <a:lnTo>
                  <a:pt x="7575" y="10571"/>
                </a:lnTo>
                <a:lnTo>
                  <a:pt x="7721" y="10473"/>
                </a:lnTo>
                <a:lnTo>
                  <a:pt x="7916" y="10425"/>
                </a:lnTo>
                <a:lnTo>
                  <a:pt x="8111" y="10400"/>
                </a:lnTo>
                <a:lnTo>
                  <a:pt x="8111" y="10400"/>
                </a:lnTo>
                <a:lnTo>
                  <a:pt x="8306" y="10425"/>
                </a:lnTo>
                <a:lnTo>
                  <a:pt x="8476" y="10473"/>
                </a:lnTo>
                <a:lnTo>
                  <a:pt x="8646" y="10571"/>
                </a:lnTo>
                <a:lnTo>
                  <a:pt x="8793" y="10693"/>
                </a:lnTo>
                <a:lnTo>
                  <a:pt x="8914" y="10839"/>
                </a:lnTo>
                <a:lnTo>
                  <a:pt x="9012" y="11009"/>
                </a:lnTo>
                <a:lnTo>
                  <a:pt x="9061" y="11180"/>
                </a:lnTo>
                <a:lnTo>
                  <a:pt x="9085" y="11375"/>
                </a:lnTo>
                <a:lnTo>
                  <a:pt x="9085" y="11375"/>
                </a:lnTo>
                <a:lnTo>
                  <a:pt x="9061" y="11569"/>
                </a:lnTo>
                <a:lnTo>
                  <a:pt x="9012" y="11764"/>
                </a:lnTo>
                <a:lnTo>
                  <a:pt x="8914" y="11910"/>
                </a:lnTo>
                <a:lnTo>
                  <a:pt x="8793" y="12057"/>
                </a:lnTo>
                <a:lnTo>
                  <a:pt x="8646" y="12178"/>
                </a:lnTo>
                <a:lnTo>
                  <a:pt x="8476" y="12276"/>
                </a:lnTo>
                <a:lnTo>
                  <a:pt x="8306" y="12324"/>
                </a:lnTo>
                <a:lnTo>
                  <a:pt x="8111" y="12349"/>
                </a:lnTo>
                <a:lnTo>
                  <a:pt x="8111" y="12349"/>
                </a:lnTo>
                <a:close/>
                <a:moveTo>
                  <a:pt x="9231" y="5091"/>
                </a:moveTo>
                <a:lnTo>
                  <a:pt x="8939" y="8915"/>
                </a:lnTo>
                <a:lnTo>
                  <a:pt x="8939" y="8915"/>
                </a:lnTo>
                <a:lnTo>
                  <a:pt x="8914" y="9061"/>
                </a:lnTo>
                <a:lnTo>
                  <a:pt x="8866" y="9207"/>
                </a:lnTo>
                <a:lnTo>
                  <a:pt x="8793" y="9304"/>
                </a:lnTo>
                <a:lnTo>
                  <a:pt x="8695" y="9426"/>
                </a:lnTo>
                <a:lnTo>
                  <a:pt x="8573" y="9499"/>
                </a:lnTo>
                <a:lnTo>
                  <a:pt x="8452" y="9572"/>
                </a:lnTo>
                <a:lnTo>
                  <a:pt x="8330" y="9621"/>
                </a:lnTo>
                <a:lnTo>
                  <a:pt x="8184" y="9621"/>
                </a:lnTo>
                <a:lnTo>
                  <a:pt x="8038" y="9621"/>
                </a:lnTo>
                <a:lnTo>
                  <a:pt x="8038" y="9621"/>
                </a:lnTo>
                <a:lnTo>
                  <a:pt x="7891" y="9621"/>
                </a:lnTo>
                <a:lnTo>
                  <a:pt x="7770" y="9572"/>
                </a:lnTo>
                <a:lnTo>
                  <a:pt x="7648" y="9499"/>
                </a:lnTo>
                <a:lnTo>
                  <a:pt x="7526" y="9426"/>
                </a:lnTo>
                <a:lnTo>
                  <a:pt x="7429" y="9304"/>
                </a:lnTo>
                <a:lnTo>
                  <a:pt x="7356" y="9207"/>
                </a:lnTo>
                <a:lnTo>
                  <a:pt x="7307" y="9061"/>
                </a:lnTo>
                <a:lnTo>
                  <a:pt x="7283" y="8915"/>
                </a:lnTo>
                <a:lnTo>
                  <a:pt x="6990" y="5091"/>
                </a:lnTo>
                <a:lnTo>
                  <a:pt x="6990" y="5091"/>
                </a:lnTo>
                <a:lnTo>
                  <a:pt x="7015" y="4945"/>
                </a:lnTo>
                <a:lnTo>
                  <a:pt x="7039" y="4823"/>
                </a:lnTo>
                <a:lnTo>
                  <a:pt x="7088" y="4701"/>
                </a:lnTo>
                <a:lnTo>
                  <a:pt x="7161" y="4604"/>
                </a:lnTo>
                <a:lnTo>
                  <a:pt x="7258" y="4506"/>
                </a:lnTo>
                <a:lnTo>
                  <a:pt x="7380" y="4433"/>
                </a:lnTo>
                <a:lnTo>
                  <a:pt x="7526" y="4409"/>
                </a:lnTo>
                <a:lnTo>
                  <a:pt x="7648" y="4385"/>
                </a:lnTo>
                <a:lnTo>
                  <a:pt x="8573" y="4385"/>
                </a:lnTo>
                <a:lnTo>
                  <a:pt x="8573" y="4385"/>
                </a:lnTo>
                <a:lnTo>
                  <a:pt x="8695" y="4409"/>
                </a:lnTo>
                <a:lnTo>
                  <a:pt x="8841" y="4433"/>
                </a:lnTo>
                <a:lnTo>
                  <a:pt x="8963" y="4506"/>
                </a:lnTo>
                <a:lnTo>
                  <a:pt x="9061" y="4604"/>
                </a:lnTo>
                <a:lnTo>
                  <a:pt x="9134" y="4701"/>
                </a:lnTo>
                <a:lnTo>
                  <a:pt x="9182" y="4823"/>
                </a:lnTo>
                <a:lnTo>
                  <a:pt x="9207" y="4945"/>
                </a:lnTo>
                <a:lnTo>
                  <a:pt x="9231" y="5091"/>
                </a:lnTo>
                <a:lnTo>
                  <a:pt x="9231" y="5091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5" name="Google Shape;1315;p4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Cambios de vías</a:t>
            </a:r>
            <a:endParaRPr/>
          </a:p>
        </p:txBody>
      </p:sp>
      <p:sp>
        <p:nvSpPr>
          <p:cNvPr id="1322" name="Google Shape;1322;p46"/>
          <p:cNvSpPr txBox="1">
            <a:spLocks noGrp="1"/>
          </p:cNvSpPr>
          <p:nvPr>
            <p:ph type="body" idx="1"/>
          </p:nvPr>
        </p:nvSpPr>
        <p:spPr>
          <a:xfrm>
            <a:off x="6741775" y="615150"/>
            <a:ext cx="2402100" cy="55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Permite acceder a diferentes vías.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316" name="Google Shape;1316;p4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sp>
        <p:nvSpPr>
          <p:cNvPr id="1317" name="Google Shape;1317;p46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Picture 3" descr="A black background with white lines&#10;&#10;Description automatically generated">
            <a:extLst>
              <a:ext uri="{FF2B5EF4-FFF2-40B4-BE49-F238E27FC236}">
                <a16:creationId xmlns:a16="http://schemas.microsoft.com/office/drawing/2014/main" id="{586DF8FA-58F9-6E45-0CB3-ACE258E3FB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309" y="1385094"/>
            <a:ext cx="8821382" cy="3758406"/>
          </a:xfrm>
          <a:prstGeom prst="rect">
            <a:avLst/>
          </a:prstGeom>
        </p:spPr>
      </p:pic>
      <p:cxnSp>
        <p:nvCxnSpPr>
          <p:cNvPr id="5" name="Google Shape;1338;p46">
            <a:extLst>
              <a:ext uri="{FF2B5EF4-FFF2-40B4-BE49-F238E27FC236}">
                <a16:creationId xmlns:a16="http://schemas.microsoft.com/office/drawing/2014/main" id="{1AAE4308-F128-7ACB-A7E0-87EB7ED15165}"/>
              </a:ext>
            </a:extLst>
          </p:cNvPr>
          <p:cNvCxnSpPr>
            <a:cxnSpLocks/>
          </p:cNvCxnSpPr>
          <p:nvPr/>
        </p:nvCxnSpPr>
        <p:spPr>
          <a:xfrm>
            <a:off x="2409420" y="1957902"/>
            <a:ext cx="2095905" cy="0"/>
          </a:xfrm>
          <a:prstGeom prst="straightConnector1">
            <a:avLst/>
          </a:prstGeom>
          <a:noFill/>
          <a:ln w="38100" cap="flat" cmpd="sng">
            <a:solidFill>
              <a:srgbClr val="3F5378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" name="Google Shape;1338;p46">
            <a:extLst>
              <a:ext uri="{FF2B5EF4-FFF2-40B4-BE49-F238E27FC236}">
                <a16:creationId xmlns:a16="http://schemas.microsoft.com/office/drawing/2014/main" id="{5C8CDC8F-2086-857F-E213-BDF355C88827}"/>
              </a:ext>
            </a:extLst>
          </p:cNvPr>
          <p:cNvCxnSpPr>
            <a:cxnSpLocks/>
          </p:cNvCxnSpPr>
          <p:nvPr/>
        </p:nvCxnSpPr>
        <p:spPr>
          <a:xfrm>
            <a:off x="161309" y="2985916"/>
            <a:ext cx="2095905" cy="0"/>
          </a:xfrm>
          <a:prstGeom prst="straightConnector1">
            <a:avLst/>
          </a:prstGeom>
          <a:noFill/>
          <a:ln w="38100" cap="flat" cmpd="sng">
            <a:solidFill>
              <a:srgbClr val="3F5378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" name="Google Shape;1338;p46">
            <a:extLst>
              <a:ext uri="{FF2B5EF4-FFF2-40B4-BE49-F238E27FC236}">
                <a16:creationId xmlns:a16="http://schemas.microsoft.com/office/drawing/2014/main" id="{FE8A8BA6-A340-4B16-2FFC-0AF21B3BBCAF}"/>
              </a:ext>
            </a:extLst>
          </p:cNvPr>
          <p:cNvCxnSpPr>
            <a:cxnSpLocks/>
          </p:cNvCxnSpPr>
          <p:nvPr/>
        </p:nvCxnSpPr>
        <p:spPr>
          <a:xfrm>
            <a:off x="5910263" y="1479920"/>
            <a:ext cx="831512" cy="0"/>
          </a:xfrm>
          <a:prstGeom prst="straightConnector1">
            <a:avLst/>
          </a:prstGeom>
          <a:noFill/>
          <a:ln w="38100" cap="flat" cmpd="sng">
            <a:solidFill>
              <a:srgbClr val="3F5378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4EF1B28-D390-6DE1-0725-714F487C39CD}"/>
              </a:ext>
            </a:extLst>
          </p:cNvPr>
          <p:cNvCxnSpPr>
            <a:cxnSpLocks/>
          </p:cNvCxnSpPr>
          <p:nvPr/>
        </p:nvCxnSpPr>
        <p:spPr>
          <a:xfrm flipH="1">
            <a:off x="5624513" y="1479920"/>
            <a:ext cx="304800" cy="496518"/>
          </a:xfrm>
          <a:prstGeom prst="line">
            <a:avLst/>
          </a:prstGeom>
          <a:ln w="38100">
            <a:solidFill>
              <a:srgbClr val="3F53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3ABDF9B-65E6-5D8C-CA7A-5D59F0AD4DC7}"/>
              </a:ext>
            </a:extLst>
          </p:cNvPr>
          <p:cNvCxnSpPr>
            <a:cxnSpLocks/>
          </p:cNvCxnSpPr>
          <p:nvPr/>
        </p:nvCxnSpPr>
        <p:spPr>
          <a:xfrm flipH="1">
            <a:off x="4638677" y="1957902"/>
            <a:ext cx="985836" cy="0"/>
          </a:xfrm>
          <a:prstGeom prst="line">
            <a:avLst/>
          </a:prstGeom>
          <a:ln w="38100">
            <a:solidFill>
              <a:srgbClr val="3F53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oogle Shape;1338;p46">
            <a:extLst>
              <a:ext uri="{FF2B5EF4-FFF2-40B4-BE49-F238E27FC236}">
                <a16:creationId xmlns:a16="http://schemas.microsoft.com/office/drawing/2014/main" id="{F623F941-43BF-B81D-5900-CB8F244BF4B5}"/>
              </a:ext>
            </a:extLst>
          </p:cNvPr>
          <p:cNvCxnSpPr>
            <a:cxnSpLocks/>
          </p:cNvCxnSpPr>
          <p:nvPr/>
        </p:nvCxnSpPr>
        <p:spPr>
          <a:xfrm>
            <a:off x="3673813" y="2509612"/>
            <a:ext cx="831512" cy="0"/>
          </a:xfrm>
          <a:prstGeom prst="straightConnector1">
            <a:avLst/>
          </a:prstGeom>
          <a:noFill/>
          <a:ln w="38100" cap="flat" cmpd="sng">
            <a:solidFill>
              <a:srgbClr val="3F5378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E449604-3B11-0457-1596-0CF317D010DA}"/>
              </a:ext>
            </a:extLst>
          </p:cNvPr>
          <p:cNvCxnSpPr>
            <a:cxnSpLocks/>
          </p:cNvCxnSpPr>
          <p:nvPr/>
        </p:nvCxnSpPr>
        <p:spPr>
          <a:xfrm flipH="1">
            <a:off x="3380676" y="2499009"/>
            <a:ext cx="304800" cy="496518"/>
          </a:xfrm>
          <a:prstGeom prst="line">
            <a:avLst/>
          </a:prstGeom>
          <a:ln w="38100">
            <a:solidFill>
              <a:srgbClr val="3F53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B24646E-CF92-7C50-95C4-603F8D5BA898}"/>
              </a:ext>
            </a:extLst>
          </p:cNvPr>
          <p:cNvCxnSpPr>
            <a:cxnSpLocks/>
          </p:cNvCxnSpPr>
          <p:nvPr/>
        </p:nvCxnSpPr>
        <p:spPr>
          <a:xfrm flipH="1">
            <a:off x="2402227" y="2987848"/>
            <a:ext cx="985836" cy="0"/>
          </a:xfrm>
          <a:prstGeom prst="line">
            <a:avLst/>
          </a:prstGeom>
          <a:ln w="38100">
            <a:solidFill>
              <a:srgbClr val="3F53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oogle Shape;1338;p46">
            <a:extLst>
              <a:ext uri="{FF2B5EF4-FFF2-40B4-BE49-F238E27FC236}">
                <a16:creationId xmlns:a16="http://schemas.microsoft.com/office/drawing/2014/main" id="{20671D4C-0A7F-EE40-1082-6F03978594BF}"/>
              </a:ext>
            </a:extLst>
          </p:cNvPr>
          <p:cNvCxnSpPr>
            <a:cxnSpLocks/>
          </p:cNvCxnSpPr>
          <p:nvPr/>
        </p:nvCxnSpPr>
        <p:spPr>
          <a:xfrm>
            <a:off x="5679281" y="2983139"/>
            <a:ext cx="1043150" cy="0"/>
          </a:xfrm>
          <a:prstGeom prst="straightConnector1">
            <a:avLst/>
          </a:prstGeom>
          <a:noFill/>
          <a:ln w="38100" cap="flat" cmpd="sng">
            <a:solidFill>
              <a:srgbClr val="3F5378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C5DAF4B-2D01-BEFB-6811-300A9129E18A}"/>
              </a:ext>
            </a:extLst>
          </p:cNvPr>
          <p:cNvCxnSpPr>
            <a:cxnSpLocks/>
          </p:cNvCxnSpPr>
          <p:nvPr/>
        </p:nvCxnSpPr>
        <p:spPr>
          <a:xfrm flipH="1">
            <a:off x="5451139" y="2983139"/>
            <a:ext cx="249574" cy="412524"/>
          </a:xfrm>
          <a:prstGeom prst="line">
            <a:avLst/>
          </a:prstGeom>
          <a:ln w="38100">
            <a:solidFill>
              <a:srgbClr val="3F53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741D8342-956F-7D81-EBF1-0ECDF77FB32E}"/>
              </a:ext>
            </a:extLst>
          </p:cNvPr>
          <p:cNvCxnSpPr>
            <a:cxnSpLocks/>
          </p:cNvCxnSpPr>
          <p:nvPr/>
        </p:nvCxnSpPr>
        <p:spPr>
          <a:xfrm flipH="1">
            <a:off x="4638677" y="3378346"/>
            <a:ext cx="812462" cy="0"/>
          </a:xfrm>
          <a:prstGeom prst="line">
            <a:avLst/>
          </a:prstGeom>
          <a:ln w="38100">
            <a:solidFill>
              <a:srgbClr val="3F53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oogle Shape;1338;p46">
            <a:extLst>
              <a:ext uri="{FF2B5EF4-FFF2-40B4-BE49-F238E27FC236}">
                <a16:creationId xmlns:a16="http://schemas.microsoft.com/office/drawing/2014/main" id="{0FD3BDA1-5199-B0EC-75D5-A25EFFB7BD52}"/>
              </a:ext>
            </a:extLst>
          </p:cNvPr>
          <p:cNvCxnSpPr>
            <a:cxnSpLocks/>
          </p:cNvCxnSpPr>
          <p:nvPr/>
        </p:nvCxnSpPr>
        <p:spPr>
          <a:xfrm>
            <a:off x="8189115" y="2499605"/>
            <a:ext cx="793576" cy="0"/>
          </a:xfrm>
          <a:prstGeom prst="straightConnector1">
            <a:avLst/>
          </a:prstGeom>
          <a:noFill/>
          <a:ln w="38100" cap="flat" cmpd="sng">
            <a:solidFill>
              <a:srgbClr val="3F5378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2F13D691-063E-4022-C325-060FEE95D5C4}"/>
              </a:ext>
            </a:extLst>
          </p:cNvPr>
          <p:cNvCxnSpPr>
            <a:cxnSpLocks/>
          </p:cNvCxnSpPr>
          <p:nvPr/>
        </p:nvCxnSpPr>
        <p:spPr>
          <a:xfrm flipH="1">
            <a:off x="7677150" y="2499009"/>
            <a:ext cx="511965" cy="896654"/>
          </a:xfrm>
          <a:prstGeom prst="line">
            <a:avLst/>
          </a:prstGeom>
          <a:ln w="38100">
            <a:solidFill>
              <a:srgbClr val="3F53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DFF79C43-7E16-DD8C-3A9B-3A8ADD27318C}"/>
              </a:ext>
            </a:extLst>
          </p:cNvPr>
          <p:cNvCxnSpPr>
            <a:cxnSpLocks/>
          </p:cNvCxnSpPr>
          <p:nvPr/>
        </p:nvCxnSpPr>
        <p:spPr>
          <a:xfrm flipH="1">
            <a:off x="6880225" y="3378346"/>
            <a:ext cx="796925" cy="0"/>
          </a:xfrm>
          <a:prstGeom prst="line">
            <a:avLst/>
          </a:prstGeom>
          <a:ln w="38100">
            <a:solidFill>
              <a:srgbClr val="3F53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A75D7CCB-E227-FC97-AC3C-A28C59932A3F}"/>
              </a:ext>
            </a:extLst>
          </p:cNvPr>
          <p:cNvCxnSpPr>
            <a:cxnSpLocks/>
          </p:cNvCxnSpPr>
          <p:nvPr/>
        </p:nvCxnSpPr>
        <p:spPr>
          <a:xfrm flipH="1">
            <a:off x="2402227" y="3945083"/>
            <a:ext cx="838654" cy="0"/>
          </a:xfrm>
          <a:prstGeom prst="line">
            <a:avLst/>
          </a:prstGeom>
          <a:ln w="38100">
            <a:solidFill>
              <a:srgbClr val="3F53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E544962C-A4E5-92FE-E445-78118C248F2B}"/>
              </a:ext>
            </a:extLst>
          </p:cNvPr>
          <p:cNvCxnSpPr>
            <a:cxnSpLocks/>
          </p:cNvCxnSpPr>
          <p:nvPr/>
        </p:nvCxnSpPr>
        <p:spPr>
          <a:xfrm flipH="1">
            <a:off x="5503068" y="3941165"/>
            <a:ext cx="515544" cy="888010"/>
          </a:xfrm>
          <a:prstGeom prst="line">
            <a:avLst/>
          </a:prstGeom>
          <a:ln w="38100">
            <a:solidFill>
              <a:srgbClr val="3F53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B52E807F-9958-87BA-5D99-B9F22AC406F8}"/>
              </a:ext>
            </a:extLst>
          </p:cNvPr>
          <p:cNvCxnSpPr>
            <a:cxnSpLocks/>
          </p:cNvCxnSpPr>
          <p:nvPr/>
        </p:nvCxnSpPr>
        <p:spPr>
          <a:xfrm>
            <a:off x="3219450" y="3945083"/>
            <a:ext cx="519113" cy="884092"/>
          </a:xfrm>
          <a:prstGeom prst="line">
            <a:avLst/>
          </a:prstGeom>
          <a:ln w="38100">
            <a:solidFill>
              <a:srgbClr val="3F53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Google Shape;1338;p46">
            <a:extLst>
              <a:ext uri="{FF2B5EF4-FFF2-40B4-BE49-F238E27FC236}">
                <a16:creationId xmlns:a16="http://schemas.microsoft.com/office/drawing/2014/main" id="{C242E1C2-2D1A-1696-2D66-C4E97CD04E7C}"/>
              </a:ext>
            </a:extLst>
          </p:cNvPr>
          <p:cNvCxnSpPr>
            <a:cxnSpLocks/>
          </p:cNvCxnSpPr>
          <p:nvPr/>
        </p:nvCxnSpPr>
        <p:spPr>
          <a:xfrm flipV="1">
            <a:off x="3718133" y="4811814"/>
            <a:ext cx="787192" cy="3918"/>
          </a:xfrm>
          <a:prstGeom prst="straightConnector1">
            <a:avLst/>
          </a:prstGeom>
          <a:noFill/>
          <a:ln w="38100" cap="flat" cmpd="sng">
            <a:solidFill>
              <a:srgbClr val="3F5378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48" name="Google Shape;1338;p46">
            <a:extLst>
              <a:ext uri="{FF2B5EF4-FFF2-40B4-BE49-F238E27FC236}">
                <a16:creationId xmlns:a16="http://schemas.microsoft.com/office/drawing/2014/main" id="{87560F3B-6AAA-7304-BA93-27967E38ABF7}"/>
              </a:ext>
            </a:extLst>
          </p:cNvPr>
          <p:cNvCxnSpPr>
            <a:cxnSpLocks/>
          </p:cNvCxnSpPr>
          <p:nvPr/>
        </p:nvCxnSpPr>
        <p:spPr>
          <a:xfrm>
            <a:off x="6000750" y="3941165"/>
            <a:ext cx="741025" cy="0"/>
          </a:xfrm>
          <a:prstGeom prst="straightConnector1">
            <a:avLst/>
          </a:prstGeom>
          <a:noFill/>
          <a:ln w="38100" cap="flat" cmpd="sng">
            <a:solidFill>
              <a:srgbClr val="3F5378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53" name="Straight Connector 1352">
            <a:extLst>
              <a:ext uri="{FF2B5EF4-FFF2-40B4-BE49-F238E27FC236}">
                <a16:creationId xmlns:a16="http://schemas.microsoft.com/office/drawing/2014/main" id="{74CFC9BF-3089-E2CC-E8B1-80304C0E123A}"/>
              </a:ext>
            </a:extLst>
          </p:cNvPr>
          <p:cNvCxnSpPr>
            <a:cxnSpLocks/>
          </p:cNvCxnSpPr>
          <p:nvPr/>
        </p:nvCxnSpPr>
        <p:spPr>
          <a:xfrm flipH="1">
            <a:off x="4638677" y="4815884"/>
            <a:ext cx="882253" cy="0"/>
          </a:xfrm>
          <a:prstGeom prst="line">
            <a:avLst/>
          </a:prstGeom>
          <a:ln w="38100">
            <a:solidFill>
              <a:srgbClr val="3F53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22336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" name="Google Shape;1351;p47"/>
          <p:cNvSpPr/>
          <p:nvPr/>
        </p:nvSpPr>
        <p:spPr>
          <a:xfrm rot="-2341767">
            <a:off x="828504" y="2208912"/>
            <a:ext cx="893254" cy="162955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2" name="Google Shape;1352;p4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Señales de la máquina de cambios</a:t>
            </a:r>
            <a:endParaRPr/>
          </a:p>
        </p:txBody>
      </p:sp>
      <p:sp>
        <p:nvSpPr>
          <p:cNvPr id="1364" name="Google Shape;1364;p47"/>
          <p:cNvSpPr txBox="1">
            <a:spLocks noGrp="1"/>
          </p:cNvSpPr>
          <p:nvPr>
            <p:ph type="body" idx="1"/>
          </p:nvPr>
        </p:nvSpPr>
        <p:spPr>
          <a:xfrm>
            <a:off x="2261600" y="1622900"/>
            <a:ext cx="3203400" cy="133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Comando</a:t>
            </a: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: Normal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C27BA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Indicación</a:t>
            </a: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: Normal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ctr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93C47D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Correspondencia</a:t>
            </a: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: Normal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353" name="Google Shape;1353;p4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sp>
        <p:nvSpPr>
          <p:cNvPr id="1365" name="Google Shape;1365;p47"/>
          <p:cNvSpPr txBox="1">
            <a:spLocks noGrp="1"/>
          </p:cNvSpPr>
          <p:nvPr>
            <p:ph type="subTitle" idx="4294967295"/>
          </p:nvPr>
        </p:nvSpPr>
        <p:spPr>
          <a:xfrm>
            <a:off x="2261600" y="3135050"/>
            <a:ext cx="3201988" cy="133508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Comando</a:t>
            </a:r>
            <a:r>
              <a:rPr lang="en" sz="18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: Normal</a:t>
            </a:r>
            <a:endParaRPr sz="1800"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C27BA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Indicación</a:t>
            </a:r>
            <a:r>
              <a:rPr lang="en" sz="18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: Reverso</a:t>
            </a:r>
            <a:endParaRPr sz="1800"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ctr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800" b="1" dirty="0">
                <a:solidFill>
                  <a:srgbClr val="93C47D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Correspondencia</a:t>
            </a:r>
            <a:r>
              <a:rPr lang="en" sz="18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: Ninguna</a:t>
            </a:r>
            <a:endParaRPr sz="1800"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354" name="Google Shape;1354;p47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5" name="Google Shape;1355;p47"/>
          <p:cNvSpPr/>
          <p:nvPr/>
        </p:nvSpPr>
        <p:spPr>
          <a:xfrm>
            <a:off x="577950" y="1906850"/>
            <a:ext cx="893400" cy="1629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6" name="Google Shape;1356;p47"/>
          <p:cNvSpPr/>
          <p:nvPr/>
        </p:nvSpPr>
        <p:spPr>
          <a:xfrm>
            <a:off x="1090963" y="2472050"/>
            <a:ext cx="893400" cy="1629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7" name="Google Shape;1357;p47"/>
          <p:cNvSpPr/>
          <p:nvPr/>
        </p:nvSpPr>
        <p:spPr>
          <a:xfrm>
            <a:off x="1471475" y="1906850"/>
            <a:ext cx="513000" cy="1629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8" name="Google Shape;1358;p47"/>
          <p:cNvSpPr/>
          <p:nvPr/>
        </p:nvSpPr>
        <p:spPr>
          <a:xfrm>
            <a:off x="577963" y="2472050"/>
            <a:ext cx="513000" cy="1629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9" name="Google Shape;1359;p47"/>
          <p:cNvSpPr/>
          <p:nvPr/>
        </p:nvSpPr>
        <p:spPr>
          <a:xfrm rot="-2341767">
            <a:off x="828529" y="3784312"/>
            <a:ext cx="893254" cy="162955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0" name="Google Shape;1360;p47"/>
          <p:cNvSpPr/>
          <p:nvPr/>
        </p:nvSpPr>
        <p:spPr>
          <a:xfrm>
            <a:off x="577975" y="3482250"/>
            <a:ext cx="893400" cy="1629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1" name="Google Shape;1361;p47"/>
          <p:cNvSpPr/>
          <p:nvPr/>
        </p:nvSpPr>
        <p:spPr>
          <a:xfrm>
            <a:off x="1090988" y="4047450"/>
            <a:ext cx="893400" cy="1629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2" name="Google Shape;1362;p47"/>
          <p:cNvSpPr/>
          <p:nvPr/>
        </p:nvSpPr>
        <p:spPr>
          <a:xfrm>
            <a:off x="1471500" y="3482250"/>
            <a:ext cx="513000" cy="1629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3" name="Google Shape;1363;p47"/>
          <p:cNvSpPr/>
          <p:nvPr/>
        </p:nvSpPr>
        <p:spPr>
          <a:xfrm>
            <a:off x="577988" y="4047450"/>
            <a:ext cx="513000" cy="1629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6" name="Google Shape;1366;p47"/>
          <p:cNvSpPr/>
          <p:nvPr/>
        </p:nvSpPr>
        <p:spPr>
          <a:xfrm>
            <a:off x="5897400" y="2053850"/>
            <a:ext cx="321000" cy="3156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7" name="Google Shape;1367;p47"/>
          <p:cNvSpPr/>
          <p:nvPr/>
        </p:nvSpPr>
        <p:spPr>
          <a:xfrm>
            <a:off x="5897400" y="2594450"/>
            <a:ext cx="321000" cy="315600"/>
          </a:xfrm>
          <a:prstGeom prst="rect">
            <a:avLst/>
          </a:prstGeom>
          <a:solidFill>
            <a:srgbClr val="C27B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8" name="Google Shape;1368;p47"/>
          <p:cNvSpPr/>
          <p:nvPr/>
        </p:nvSpPr>
        <p:spPr>
          <a:xfrm>
            <a:off x="5897400" y="3135050"/>
            <a:ext cx="321000" cy="3156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9" name="Google Shape;1369;p47"/>
          <p:cNvSpPr txBox="1"/>
          <p:nvPr/>
        </p:nvSpPr>
        <p:spPr>
          <a:xfrm>
            <a:off x="6306675" y="1906850"/>
            <a:ext cx="2455200" cy="4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Lo que pido al sistema</a:t>
            </a:r>
            <a:endParaRPr/>
          </a:p>
        </p:txBody>
      </p:sp>
      <p:sp>
        <p:nvSpPr>
          <p:cNvPr id="1370" name="Google Shape;1370;p47"/>
          <p:cNvSpPr txBox="1"/>
          <p:nvPr/>
        </p:nvSpPr>
        <p:spPr>
          <a:xfrm>
            <a:off x="6395275" y="2447450"/>
            <a:ext cx="2194500" cy="4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Lo que leo del campo</a:t>
            </a:r>
            <a:endParaRPr/>
          </a:p>
        </p:txBody>
      </p:sp>
      <p:sp>
        <p:nvSpPr>
          <p:cNvPr id="1371" name="Google Shape;1371;p47"/>
          <p:cNvSpPr txBox="1"/>
          <p:nvPr/>
        </p:nvSpPr>
        <p:spPr>
          <a:xfrm>
            <a:off x="6438050" y="2988050"/>
            <a:ext cx="1734300" cy="4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Estado asumido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p4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Señales ferroviarias</a:t>
            </a:r>
            <a:endParaRPr/>
          </a:p>
        </p:txBody>
      </p:sp>
      <p:sp>
        <p:nvSpPr>
          <p:cNvPr id="1134" name="Google Shape;1134;p40"/>
          <p:cNvSpPr txBox="1">
            <a:spLocks noGrp="1"/>
          </p:cNvSpPr>
          <p:nvPr>
            <p:ph type="body" idx="1"/>
          </p:nvPr>
        </p:nvSpPr>
        <p:spPr>
          <a:xfrm>
            <a:off x="6980475" y="343813"/>
            <a:ext cx="2168400" cy="86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b="1">
                <a:latin typeface="Roboto Condensed"/>
                <a:ea typeface="Roboto Condensed"/>
                <a:cs typeface="Roboto Condensed"/>
                <a:sym typeface="Roboto Condensed"/>
              </a:rPr>
              <a:t>No todas las secciones tienen.</a:t>
            </a:r>
            <a:endParaRPr sz="1200" b="1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 b="1">
                <a:latin typeface="Roboto Condensed"/>
                <a:ea typeface="Roboto Condensed"/>
                <a:cs typeface="Roboto Condensed"/>
                <a:sym typeface="Roboto Condensed"/>
              </a:rPr>
              <a:t>Algunas tienen más de una.</a:t>
            </a:r>
            <a:endParaRPr sz="1200" b="1" u="sng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070" name="Google Shape;1070;p4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sp>
        <p:nvSpPr>
          <p:cNvPr id="1133" name="Google Shape;1133;p40"/>
          <p:cNvSpPr txBox="1">
            <a:spLocks noGrp="1"/>
          </p:cNvSpPr>
          <p:nvPr>
            <p:ph type="subTitle" idx="4294967295"/>
          </p:nvPr>
        </p:nvSpPr>
        <p:spPr>
          <a:xfrm>
            <a:off x="0" y="4508500"/>
            <a:ext cx="6969125" cy="5524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Usadas para </a:t>
            </a:r>
            <a:r>
              <a:rPr lang="en" sz="1800" b="1" dirty="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proteger</a:t>
            </a:r>
            <a:r>
              <a:rPr lang="en" sz="18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a la formación de </a:t>
            </a:r>
            <a:r>
              <a:rPr lang="en" sz="1800" b="1" dirty="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colisiones</a:t>
            </a:r>
            <a:r>
              <a:rPr lang="en" sz="18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o </a:t>
            </a:r>
            <a:r>
              <a:rPr lang="en" sz="1800" b="1" dirty="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descarrilamientos</a:t>
            </a:r>
            <a:r>
              <a:rPr lang="en" sz="18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.</a:t>
            </a:r>
            <a:endParaRPr sz="1800"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071" name="Google Shape;1071;p40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 descr="A yellow light on a black background&#10;&#10;Description automatically generated">
            <a:extLst>
              <a:ext uri="{FF2B5EF4-FFF2-40B4-BE49-F238E27FC236}">
                <a16:creationId xmlns:a16="http://schemas.microsoft.com/office/drawing/2014/main" id="{9F5BCADA-6FF6-D615-28C3-7BD0A1F75C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773" y="2425900"/>
            <a:ext cx="8193041" cy="1289307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7B6D6CB7-EB14-6A2E-3FB7-9849576118A0}"/>
              </a:ext>
            </a:extLst>
          </p:cNvPr>
          <p:cNvGrpSpPr/>
          <p:nvPr/>
        </p:nvGrpSpPr>
        <p:grpSpPr>
          <a:xfrm>
            <a:off x="6980475" y="1500700"/>
            <a:ext cx="397800" cy="925200"/>
            <a:chOff x="6980475" y="1500700"/>
            <a:chExt cx="397800" cy="925200"/>
          </a:xfrm>
        </p:grpSpPr>
        <p:sp>
          <p:nvSpPr>
            <p:cNvPr id="4" name="Google Shape;1082;p40">
              <a:extLst>
                <a:ext uri="{FF2B5EF4-FFF2-40B4-BE49-F238E27FC236}">
                  <a16:creationId xmlns:a16="http://schemas.microsoft.com/office/drawing/2014/main" id="{793193E8-F842-9E79-8989-0D8EFB4A2059}"/>
                </a:ext>
              </a:extLst>
            </p:cNvPr>
            <p:cNvSpPr/>
            <p:nvPr/>
          </p:nvSpPr>
          <p:spPr>
            <a:xfrm>
              <a:off x="6980475" y="1500700"/>
              <a:ext cx="397800" cy="925200"/>
            </a:xfrm>
            <a:prstGeom prst="roundRect">
              <a:avLst>
                <a:gd name="adj" fmla="val 16667"/>
              </a:avLst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083;p40">
              <a:extLst>
                <a:ext uri="{FF2B5EF4-FFF2-40B4-BE49-F238E27FC236}">
                  <a16:creationId xmlns:a16="http://schemas.microsoft.com/office/drawing/2014/main" id="{C91D5E38-B108-5A3D-177F-FD316F534204}"/>
                </a:ext>
              </a:extLst>
            </p:cNvPr>
            <p:cNvSpPr/>
            <p:nvPr/>
          </p:nvSpPr>
          <p:spPr>
            <a:xfrm>
              <a:off x="7072125" y="1596900"/>
              <a:ext cx="214500" cy="222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084;p40">
              <a:extLst>
                <a:ext uri="{FF2B5EF4-FFF2-40B4-BE49-F238E27FC236}">
                  <a16:creationId xmlns:a16="http://schemas.microsoft.com/office/drawing/2014/main" id="{96DA4C63-0F7C-B707-5C03-4C65BD9B76E2}"/>
                </a:ext>
              </a:extLst>
            </p:cNvPr>
            <p:cNvSpPr/>
            <p:nvPr/>
          </p:nvSpPr>
          <p:spPr>
            <a:xfrm>
              <a:off x="7072125" y="1854400"/>
              <a:ext cx="214500" cy="2220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085;p40">
              <a:extLst>
                <a:ext uri="{FF2B5EF4-FFF2-40B4-BE49-F238E27FC236}">
                  <a16:creationId xmlns:a16="http://schemas.microsoft.com/office/drawing/2014/main" id="{2BC7A9B7-78AB-AFD0-2E37-987C39F51FEF}"/>
                </a:ext>
              </a:extLst>
            </p:cNvPr>
            <p:cNvSpPr/>
            <p:nvPr/>
          </p:nvSpPr>
          <p:spPr>
            <a:xfrm>
              <a:off x="7072125" y="2111900"/>
              <a:ext cx="214500" cy="222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A8AFC85-ADB6-5522-EF17-81610E4044E5}"/>
              </a:ext>
            </a:extLst>
          </p:cNvPr>
          <p:cNvGrpSpPr/>
          <p:nvPr/>
        </p:nvGrpSpPr>
        <p:grpSpPr>
          <a:xfrm>
            <a:off x="349773" y="1500700"/>
            <a:ext cx="397800" cy="925200"/>
            <a:chOff x="6980475" y="1500700"/>
            <a:chExt cx="397800" cy="925200"/>
          </a:xfrm>
        </p:grpSpPr>
        <p:sp>
          <p:nvSpPr>
            <p:cNvPr id="14" name="Google Shape;1082;p40">
              <a:extLst>
                <a:ext uri="{FF2B5EF4-FFF2-40B4-BE49-F238E27FC236}">
                  <a16:creationId xmlns:a16="http://schemas.microsoft.com/office/drawing/2014/main" id="{8B5D078A-3D23-B82C-AF0A-EF986A51CAB7}"/>
                </a:ext>
              </a:extLst>
            </p:cNvPr>
            <p:cNvSpPr/>
            <p:nvPr/>
          </p:nvSpPr>
          <p:spPr>
            <a:xfrm>
              <a:off x="6980475" y="1500700"/>
              <a:ext cx="397800" cy="925200"/>
            </a:xfrm>
            <a:prstGeom prst="roundRect">
              <a:avLst>
                <a:gd name="adj" fmla="val 16667"/>
              </a:avLst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083;p40">
              <a:extLst>
                <a:ext uri="{FF2B5EF4-FFF2-40B4-BE49-F238E27FC236}">
                  <a16:creationId xmlns:a16="http://schemas.microsoft.com/office/drawing/2014/main" id="{46B430DB-791D-8F7C-5A39-C074F3C4BA69}"/>
                </a:ext>
              </a:extLst>
            </p:cNvPr>
            <p:cNvSpPr/>
            <p:nvPr/>
          </p:nvSpPr>
          <p:spPr>
            <a:xfrm>
              <a:off x="7072125" y="1596900"/>
              <a:ext cx="214500" cy="222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084;p40">
              <a:extLst>
                <a:ext uri="{FF2B5EF4-FFF2-40B4-BE49-F238E27FC236}">
                  <a16:creationId xmlns:a16="http://schemas.microsoft.com/office/drawing/2014/main" id="{2165E649-BC99-D2C5-6C6B-56B0953C1D15}"/>
                </a:ext>
              </a:extLst>
            </p:cNvPr>
            <p:cNvSpPr/>
            <p:nvPr/>
          </p:nvSpPr>
          <p:spPr>
            <a:xfrm>
              <a:off x="7072125" y="1854400"/>
              <a:ext cx="214500" cy="2220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085;p40">
              <a:extLst>
                <a:ext uri="{FF2B5EF4-FFF2-40B4-BE49-F238E27FC236}">
                  <a16:creationId xmlns:a16="http://schemas.microsoft.com/office/drawing/2014/main" id="{31368909-1436-3299-71D0-5B6A0E0919A1}"/>
                </a:ext>
              </a:extLst>
            </p:cNvPr>
            <p:cNvSpPr/>
            <p:nvPr/>
          </p:nvSpPr>
          <p:spPr>
            <a:xfrm>
              <a:off x="7072125" y="2111900"/>
              <a:ext cx="214500" cy="222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AE87CDF-91C5-048D-F4D8-19F894AC9C4F}"/>
              </a:ext>
            </a:extLst>
          </p:cNvPr>
          <p:cNvGrpSpPr/>
          <p:nvPr/>
        </p:nvGrpSpPr>
        <p:grpSpPr>
          <a:xfrm>
            <a:off x="1972475" y="1508275"/>
            <a:ext cx="397800" cy="925200"/>
            <a:chOff x="1940725" y="1326800"/>
            <a:chExt cx="397800" cy="925200"/>
          </a:xfrm>
        </p:grpSpPr>
        <p:sp>
          <p:nvSpPr>
            <p:cNvPr id="18" name="Google Shape;1090;p40">
              <a:extLst>
                <a:ext uri="{FF2B5EF4-FFF2-40B4-BE49-F238E27FC236}">
                  <a16:creationId xmlns:a16="http://schemas.microsoft.com/office/drawing/2014/main" id="{ED1C16E8-DF0B-ED0B-1306-61110C0E6075}"/>
                </a:ext>
              </a:extLst>
            </p:cNvPr>
            <p:cNvSpPr/>
            <p:nvPr/>
          </p:nvSpPr>
          <p:spPr>
            <a:xfrm>
              <a:off x="1940725" y="1326800"/>
              <a:ext cx="397800" cy="925200"/>
            </a:xfrm>
            <a:prstGeom prst="roundRect">
              <a:avLst>
                <a:gd name="adj" fmla="val 16667"/>
              </a:avLst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091;p40">
              <a:extLst>
                <a:ext uri="{FF2B5EF4-FFF2-40B4-BE49-F238E27FC236}">
                  <a16:creationId xmlns:a16="http://schemas.microsoft.com/office/drawing/2014/main" id="{0ECCF377-1387-2ACF-FDC0-18C4CA593145}"/>
                </a:ext>
              </a:extLst>
            </p:cNvPr>
            <p:cNvSpPr/>
            <p:nvPr/>
          </p:nvSpPr>
          <p:spPr>
            <a:xfrm>
              <a:off x="2032375" y="1423000"/>
              <a:ext cx="214500" cy="222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092;p40">
              <a:extLst>
                <a:ext uri="{FF2B5EF4-FFF2-40B4-BE49-F238E27FC236}">
                  <a16:creationId xmlns:a16="http://schemas.microsoft.com/office/drawing/2014/main" id="{2C640A5A-A90C-A4D9-0FC6-BE1F6C65CFDB}"/>
                </a:ext>
              </a:extLst>
            </p:cNvPr>
            <p:cNvSpPr/>
            <p:nvPr/>
          </p:nvSpPr>
          <p:spPr>
            <a:xfrm>
              <a:off x="2032375" y="1680500"/>
              <a:ext cx="214500" cy="222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093;p40">
              <a:extLst>
                <a:ext uri="{FF2B5EF4-FFF2-40B4-BE49-F238E27FC236}">
                  <a16:creationId xmlns:a16="http://schemas.microsoft.com/office/drawing/2014/main" id="{92C067B0-5CC3-2589-9235-1F5B9AC3B450}"/>
                </a:ext>
              </a:extLst>
            </p:cNvPr>
            <p:cNvSpPr/>
            <p:nvPr/>
          </p:nvSpPr>
          <p:spPr>
            <a:xfrm>
              <a:off x="2032375" y="1938000"/>
              <a:ext cx="214500" cy="222000"/>
            </a:xfrm>
            <a:prstGeom prst="ellipse">
              <a:avLst/>
            </a:prstGeom>
            <a:solidFill>
              <a:srgbClr val="00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7CE17F2-C4EF-5931-21AA-518B97A4BDF8}"/>
              </a:ext>
            </a:extLst>
          </p:cNvPr>
          <p:cNvGrpSpPr/>
          <p:nvPr/>
        </p:nvGrpSpPr>
        <p:grpSpPr>
          <a:xfrm>
            <a:off x="3665124" y="1508275"/>
            <a:ext cx="397800" cy="925200"/>
            <a:chOff x="3583700" y="1324700"/>
            <a:chExt cx="397800" cy="925200"/>
          </a:xfrm>
        </p:grpSpPr>
        <p:sp>
          <p:nvSpPr>
            <p:cNvPr id="23" name="Google Shape;1086;p40">
              <a:extLst>
                <a:ext uri="{FF2B5EF4-FFF2-40B4-BE49-F238E27FC236}">
                  <a16:creationId xmlns:a16="http://schemas.microsoft.com/office/drawing/2014/main" id="{C4BC213D-4259-4064-9EBB-1498BD78D90C}"/>
                </a:ext>
              </a:extLst>
            </p:cNvPr>
            <p:cNvSpPr/>
            <p:nvPr/>
          </p:nvSpPr>
          <p:spPr>
            <a:xfrm>
              <a:off x="3583700" y="1324700"/>
              <a:ext cx="397800" cy="925200"/>
            </a:xfrm>
            <a:prstGeom prst="roundRect">
              <a:avLst>
                <a:gd name="adj" fmla="val 16667"/>
              </a:avLst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087;p40">
              <a:extLst>
                <a:ext uri="{FF2B5EF4-FFF2-40B4-BE49-F238E27FC236}">
                  <a16:creationId xmlns:a16="http://schemas.microsoft.com/office/drawing/2014/main" id="{C72DE61F-C36C-D70B-3FDE-22C90EEE93EE}"/>
                </a:ext>
              </a:extLst>
            </p:cNvPr>
            <p:cNvSpPr/>
            <p:nvPr/>
          </p:nvSpPr>
          <p:spPr>
            <a:xfrm>
              <a:off x="3675350" y="1420900"/>
              <a:ext cx="214500" cy="222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088;p40">
              <a:extLst>
                <a:ext uri="{FF2B5EF4-FFF2-40B4-BE49-F238E27FC236}">
                  <a16:creationId xmlns:a16="http://schemas.microsoft.com/office/drawing/2014/main" id="{917F365E-DA33-1F1A-0651-E394F206F262}"/>
                </a:ext>
              </a:extLst>
            </p:cNvPr>
            <p:cNvSpPr/>
            <p:nvPr/>
          </p:nvSpPr>
          <p:spPr>
            <a:xfrm>
              <a:off x="3675350" y="1678400"/>
              <a:ext cx="214500" cy="222000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089;p40">
              <a:extLst>
                <a:ext uri="{FF2B5EF4-FFF2-40B4-BE49-F238E27FC236}">
                  <a16:creationId xmlns:a16="http://schemas.microsoft.com/office/drawing/2014/main" id="{5B9BF3E0-0AF0-A0E5-3001-6A662F0346BB}"/>
                </a:ext>
              </a:extLst>
            </p:cNvPr>
            <p:cNvSpPr/>
            <p:nvPr/>
          </p:nvSpPr>
          <p:spPr>
            <a:xfrm>
              <a:off x="3675350" y="1935900"/>
              <a:ext cx="214500" cy="222000"/>
            </a:xfrm>
            <a:prstGeom prst="ellipse">
              <a:avLst/>
            </a:pr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BA4691C8-3D82-C039-6E03-ECB35ABBB2CA}"/>
              </a:ext>
            </a:extLst>
          </p:cNvPr>
          <p:cNvGrpSpPr/>
          <p:nvPr/>
        </p:nvGrpSpPr>
        <p:grpSpPr>
          <a:xfrm>
            <a:off x="5322799" y="1500700"/>
            <a:ext cx="397800" cy="925200"/>
            <a:chOff x="3583700" y="1324700"/>
            <a:chExt cx="397800" cy="925200"/>
          </a:xfrm>
        </p:grpSpPr>
        <p:sp>
          <p:nvSpPr>
            <p:cNvPr id="41" name="Google Shape;1086;p40">
              <a:extLst>
                <a:ext uri="{FF2B5EF4-FFF2-40B4-BE49-F238E27FC236}">
                  <a16:creationId xmlns:a16="http://schemas.microsoft.com/office/drawing/2014/main" id="{25CD7B4C-EE6E-5717-2172-325057DBD010}"/>
                </a:ext>
              </a:extLst>
            </p:cNvPr>
            <p:cNvSpPr/>
            <p:nvPr/>
          </p:nvSpPr>
          <p:spPr>
            <a:xfrm>
              <a:off x="3583700" y="1324700"/>
              <a:ext cx="397800" cy="925200"/>
            </a:xfrm>
            <a:prstGeom prst="roundRect">
              <a:avLst>
                <a:gd name="adj" fmla="val 16667"/>
              </a:avLst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087;p40">
              <a:extLst>
                <a:ext uri="{FF2B5EF4-FFF2-40B4-BE49-F238E27FC236}">
                  <a16:creationId xmlns:a16="http://schemas.microsoft.com/office/drawing/2014/main" id="{B90EDFD0-7B19-330A-BA81-4ADD30240EB7}"/>
                </a:ext>
              </a:extLst>
            </p:cNvPr>
            <p:cNvSpPr/>
            <p:nvPr/>
          </p:nvSpPr>
          <p:spPr>
            <a:xfrm>
              <a:off x="3675350" y="1420900"/>
              <a:ext cx="214500" cy="222000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088;p40">
              <a:extLst>
                <a:ext uri="{FF2B5EF4-FFF2-40B4-BE49-F238E27FC236}">
                  <a16:creationId xmlns:a16="http://schemas.microsoft.com/office/drawing/2014/main" id="{A6C2FB8C-8E77-AB6D-0010-757360F71110}"/>
                </a:ext>
              </a:extLst>
            </p:cNvPr>
            <p:cNvSpPr/>
            <p:nvPr/>
          </p:nvSpPr>
          <p:spPr>
            <a:xfrm>
              <a:off x="3675350" y="1678400"/>
              <a:ext cx="214500" cy="2220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089;p40">
              <a:extLst>
                <a:ext uri="{FF2B5EF4-FFF2-40B4-BE49-F238E27FC236}">
                  <a16:creationId xmlns:a16="http://schemas.microsoft.com/office/drawing/2014/main" id="{933181BC-4433-F235-7396-B0E066FE7F0C}"/>
                </a:ext>
              </a:extLst>
            </p:cNvPr>
            <p:cNvSpPr/>
            <p:nvPr/>
          </p:nvSpPr>
          <p:spPr>
            <a:xfrm>
              <a:off x="3675350" y="1935900"/>
              <a:ext cx="214500" cy="222000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1130;p40">
            <a:extLst>
              <a:ext uri="{FF2B5EF4-FFF2-40B4-BE49-F238E27FC236}">
                <a16:creationId xmlns:a16="http://schemas.microsoft.com/office/drawing/2014/main" id="{B34343ED-DF6D-B1DF-B709-AD1B79A6D807}"/>
              </a:ext>
            </a:extLst>
          </p:cNvPr>
          <p:cNvSpPr/>
          <p:nvPr/>
        </p:nvSpPr>
        <p:spPr>
          <a:xfrm>
            <a:off x="1924050" y="2937068"/>
            <a:ext cx="4991100" cy="3954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1133;p40">
            <a:extLst>
              <a:ext uri="{FF2B5EF4-FFF2-40B4-BE49-F238E27FC236}">
                <a16:creationId xmlns:a16="http://schemas.microsoft.com/office/drawing/2014/main" id="{E3FE1D35-AA9E-4F78-B710-A0B0A5C792B9}"/>
              </a:ext>
            </a:extLst>
          </p:cNvPr>
          <p:cNvSpPr txBox="1">
            <a:spLocks/>
          </p:cNvSpPr>
          <p:nvPr/>
        </p:nvSpPr>
        <p:spPr>
          <a:xfrm>
            <a:off x="3404235" y="3302362"/>
            <a:ext cx="2072001" cy="552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lnSpc>
                <a:spcPct val="115000"/>
              </a:lnSpc>
              <a:spcBef>
                <a:spcPts val="0"/>
              </a:spcBef>
              <a:buFont typeface="Roboto Condensed Light"/>
              <a:buNone/>
            </a:pPr>
            <a:r>
              <a:rPr lang="es-ES" sz="18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Doble recubrimiento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p4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sp>
        <p:nvSpPr>
          <p:cNvPr id="1139" name="Google Shape;1139;p41"/>
          <p:cNvSpPr txBox="1">
            <a:spLocks noGrp="1"/>
          </p:cNvSpPr>
          <p:nvPr>
            <p:ph type="title" idx="4294967295"/>
          </p:nvPr>
        </p:nvSpPr>
        <p:spPr>
          <a:xfrm>
            <a:off x="0" y="230188"/>
            <a:ext cx="1644650" cy="27146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Clasificación</a:t>
            </a:r>
            <a:endParaRPr/>
          </a:p>
        </p:txBody>
      </p:sp>
      <p:sp>
        <p:nvSpPr>
          <p:cNvPr id="1141" name="Google Shape;1141;p41"/>
          <p:cNvSpPr txBox="1">
            <a:spLocks noGrp="1"/>
          </p:cNvSpPr>
          <p:nvPr>
            <p:ph type="subTitle" idx="4294967295"/>
          </p:nvPr>
        </p:nvSpPr>
        <p:spPr>
          <a:xfrm>
            <a:off x="0" y="4508500"/>
            <a:ext cx="6969125" cy="5524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También hay señales absolutas, de distancia, de entrada/salida, automáticas o semiautomáticas, o maniobras.</a:t>
            </a:r>
            <a:endParaRPr sz="1800"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142" name="Google Shape;1142;p41"/>
          <p:cNvSpPr txBox="1">
            <a:spLocks noGrp="1"/>
          </p:cNvSpPr>
          <p:nvPr>
            <p:ph type="body" idx="4294967295"/>
          </p:nvPr>
        </p:nvSpPr>
        <p:spPr>
          <a:xfrm>
            <a:off x="2734605" y="2365146"/>
            <a:ext cx="3200400" cy="8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Señales</a:t>
            </a:r>
            <a:r>
              <a:rPr lang="en" b="1" dirty="0"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lang="en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de</a:t>
            </a:r>
            <a:r>
              <a:rPr lang="en" b="1" dirty="0"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lang="en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dos</a:t>
            </a:r>
            <a:r>
              <a:rPr lang="en" b="1" dirty="0"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lang="en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aspectos</a:t>
            </a:r>
            <a:endParaRPr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161" name="Google Shape;1161;p41"/>
          <p:cNvSpPr txBox="1">
            <a:spLocks noGrp="1"/>
          </p:cNvSpPr>
          <p:nvPr>
            <p:ph type="body" idx="4294967295"/>
          </p:nvPr>
        </p:nvSpPr>
        <p:spPr>
          <a:xfrm>
            <a:off x="2626322" y="754500"/>
            <a:ext cx="3416967" cy="552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>
              <a:lnSpc>
                <a:spcPct val="115000"/>
              </a:lnSpc>
              <a:spcBef>
                <a:spcPts val="0"/>
              </a:spcBef>
              <a:buNone/>
            </a:pPr>
            <a:r>
              <a:rPr lang="en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Señales de tres aspectos</a:t>
            </a:r>
            <a:endParaRPr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143" name="Google Shape;1143;p41"/>
          <p:cNvSpPr/>
          <p:nvPr/>
        </p:nvSpPr>
        <p:spPr>
          <a:xfrm>
            <a:off x="297750" y="1324700"/>
            <a:ext cx="397800" cy="925200"/>
          </a:xfrm>
          <a:prstGeom prst="roundRect">
            <a:avLst>
              <a:gd name="adj" fmla="val 16667"/>
            </a:avLst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4" name="Google Shape;1144;p41"/>
          <p:cNvSpPr/>
          <p:nvPr/>
        </p:nvSpPr>
        <p:spPr>
          <a:xfrm>
            <a:off x="389400" y="1420900"/>
            <a:ext cx="214500" cy="222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5" name="Google Shape;1145;p41"/>
          <p:cNvSpPr/>
          <p:nvPr/>
        </p:nvSpPr>
        <p:spPr>
          <a:xfrm>
            <a:off x="389400" y="1678400"/>
            <a:ext cx="214500" cy="222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6" name="Google Shape;1146;p41"/>
          <p:cNvSpPr/>
          <p:nvPr/>
        </p:nvSpPr>
        <p:spPr>
          <a:xfrm>
            <a:off x="389400" y="1935900"/>
            <a:ext cx="214500" cy="222000"/>
          </a:xfrm>
          <a:prstGeom prst="ellipse">
            <a:avLst/>
          </a:prstGeom>
          <a:solidFill>
            <a:srgbClr val="00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7" name="Google Shape;1147;p41"/>
          <p:cNvSpPr/>
          <p:nvPr/>
        </p:nvSpPr>
        <p:spPr>
          <a:xfrm>
            <a:off x="6308475" y="1302475"/>
            <a:ext cx="397800" cy="925200"/>
          </a:xfrm>
          <a:prstGeom prst="roundRect">
            <a:avLst>
              <a:gd name="adj" fmla="val 16667"/>
            </a:avLst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8" name="Google Shape;1148;p41"/>
          <p:cNvSpPr/>
          <p:nvPr/>
        </p:nvSpPr>
        <p:spPr>
          <a:xfrm>
            <a:off x="6400125" y="1398675"/>
            <a:ext cx="214500" cy="222000"/>
          </a:xfrm>
          <a:prstGeom prst="ellipse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9" name="Google Shape;1149;p41"/>
          <p:cNvSpPr/>
          <p:nvPr/>
        </p:nvSpPr>
        <p:spPr>
          <a:xfrm>
            <a:off x="6400125" y="1656175"/>
            <a:ext cx="214500" cy="222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0" name="Google Shape;1150;p41"/>
          <p:cNvSpPr/>
          <p:nvPr/>
        </p:nvSpPr>
        <p:spPr>
          <a:xfrm>
            <a:off x="6400125" y="1913675"/>
            <a:ext cx="214500" cy="222000"/>
          </a:xfrm>
          <a:prstGeom prst="ellipse">
            <a:avLst/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1" name="Google Shape;1151;p41"/>
          <p:cNvSpPr/>
          <p:nvPr/>
        </p:nvSpPr>
        <p:spPr>
          <a:xfrm>
            <a:off x="3364525" y="1324700"/>
            <a:ext cx="397800" cy="925200"/>
          </a:xfrm>
          <a:prstGeom prst="roundRect">
            <a:avLst>
              <a:gd name="adj" fmla="val 16667"/>
            </a:avLst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2" name="Google Shape;1152;p41"/>
          <p:cNvSpPr/>
          <p:nvPr/>
        </p:nvSpPr>
        <p:spPr>
          <a:xfrm>
            <a:off x="3456175" y="1420900"/>
            <a:ext cx="214500" cy="222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3" name="Google Shape;1153;p41"/>
          <p:cNvSpPr/>
          <p:nvPr/>
        </p:nvSpPr>
        <p:spPr>
          <a:xfrm>
            <a:off x="3456175" y="1678400"/>
            <a:ext cx="214500" cy="222000"/>
          </a:xfrm>
          <a:prstGeom prst="ellipse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4" name="Google Shape;1154;p41"/>
          <p:cNvSpPr/>
          <p:nvPr/>
        </p:nvSpPr>
        <p:spPr>
          <a:xfrm>
            <a:off x="3456175" y="1935900"/>
            <a:ext cx="214500" cy="222000"/>
          </a:xfrm>
          <a:prstGeom prst="ellipse">
            <a:avLst/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5" name="Google Shape;1155;p41"/>
          <p:cNvSpPr/>
          <p:nvPr/>
        </p:nvSpPr>
        <p:spPr>
          <a:xfrm>
            <a:off x="1645200" y="3250150"/>
            <a:ext cx="397800" cy="669900"/>
          </a:xfrm>
          <a:prstGeom prst="roundRect">
            <a:avLst>
              <a:gd name="adj" fmla="val 16667"/>
            </a:avLst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6" name="Google Shape;1156;p41"/>
          <p:cNvSpPr/>
          <p:nvPr/>
        </p:nvSpPr>
        <p:spPr>
          <a:xfrm>
            <a:off x="1736850" y="3348450"/>
            <a:ext cx="214500" cy="222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7" name="Google Shape;1157;p41"/>
          <p:cNvSpPr/>
          <p:nvPr/>
        </p:nvSpPr>
        <p:spPr>
          <a:xfrm>
            <a:off x="1736850" y="3605950"/>
            <a:ext cx="214500" cy="222000"/>
          </a:xfrm>
          <a:prstGeom prst="ellipse">
            <a:avLst/>
          </a:prstGeom>
          <a:solidFill>
            <a:srgbClr val="00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8" name="Google Shape;1158;p41"/>
          <p:cNvSpPr txBox="1"/>
          <p:nvPr/>
        </p:nvSpPr>
        <p:spPr>
          <a:xfrm>
            <a:off x="730150" y="1119806"/>
            <a:ext cx="2668800" cy="1458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>
              <a:lnSpc>
                <a:spcPct val="115000"/>
              </a:lnSpc>
              <a:buClr>
                <a:srgbClr val="C7D3E6"/>
              </a:buClr>
              <a:buSzPts val="2400"/>
              <a:buFont typeface="Roboto Condensed Light"/>
              <a:buNone/>
              <a:defRPr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</a:defRPr>
            </a:lvl1pPr>
            <a:lvl2pPr marL="914400" indent="-381000">
              <a:spcBef>
                <a:spcPts val="1000"/>
              </a:spcBef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</a:defRPr>
            </a:lvl2pPr>
            <a:lvl3pPr marL="1371600" indent="-381000">
              <a:spcBef>
                <a:spcPts val="1000"/>
              </a:spcBef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</a:defRPr>
            </a:lvl3pPr>
            <a:lvl4pPr marL="1828800" indent="-381000">
              <a:spcBef>
                <a:spcPts val="1000"/>
              </a:spcBef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</a:defRPr>
            </a:lvl4pPr>
            <a:lvl5pPr marL="2286000" indent="-381000">
              <a:spcBef>
                <a:spcPts val="1000"/>
              </a:spcBef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</a:defRPr>
            </a:lvl5pPr>
            <a:lvl6pPr marL="2743200" indent="-381000">
              <a:spcBef>
                <a:spcPts val="1000"/>
              </a:spcBef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</a:defRPr>
            </a:lvl6pPr>
            <a:lvl7pPr marL="3200400" indent="-381000">
              <a:spcBef>
                <a:spcPts val="1000"/>
              </a:spcBef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</a:defRPr>
            </a:lvl7pPr>
            <a:lvl8pPr marL="3657600" indent="-381000">
              <a:spcBef>
                <a:spcPts val="1000"/>
              </a:spcBef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</a:defRPr>
            </a:lvl8pPr>
            <a:lvl9pPr marL="4114800" indent="-381000"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</a:defRPr>
            </a:lvl9pPr>
          </a:lstStyle>
          <a:p>
            <a:r>
              <a:rPr lang="en">
                <a:sym typeface="Roboto Condensed"/>
              </a:rPr>
              <a:t>Vía libre: </a:t>
            </a:r>
            <a:r>
              <a:rPr lang="en" b="0">
                <a:sym typeface="Roboto Condensed"/>
              </a:rPr>
              <a:t>Autoriza a seguir la marcha y la próxima está a vía libre o precaución.</a:t>
            </a:r>
            <a:endParaRPr b="0" dirty="0">
              <a:sym typeface="Roboto Condensed"/>
            </a:endParaRPr>
          </a:p>
        </p:txBody>
      </p:sp>
      <p:sp>
        <p:nvSpPr>
          <p:cNvPr id="1159" name="Google Shape;1159;p41"/>
          <p:cNvSpPr txBox="1"/>
          <p:nvPr/>
        </p:nvSpPr>
        <p:spPr>
          <a:xfrm>
            <a:off x="3868875" y="1324700"/>
            <a:ext cx="2439600" cy="7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>
              <a:lnSpc>
                <a:spcPct val="115000"/>
              </a:lnSpc>
              <a:buClr>
                <a:srgbClr val="C7D3E6"/>
              </a:buClr>
              <a:buSzPts val="2400"/>
              <a:buFont typeface="Roboto Condensed Light"/>
              <a:buNone/>
              <a:defRPr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</a:defRPr>
            </a:lvl1pPr>
            <a:lvl2pPr marL="914400" indent="-381000">
              <a:spcBef>
                <a:spcPts val="1000"/>
              </a:spcBef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</a:defRPr>
            </a:lvl2pPr>
            <a:lvl3pPr marL="1371600" indent="-381000">
              <a:spcBef>
                <a:spcPts val="1000"/>
              </a:spcBef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</a:defRPr>
            </a:lvl3pPr>
            <a:lvl4pPr marL="1828800" indent="-381000">
              <a:spcBef>
                <a:spcPts val="1000"/>
              </a:spcBef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</a:defRPr>
            </a:lvl4pPr>
            <a:lvl5pPr marL="2286000" indent="-381000">
              <a:spcBef>
                <a:spcPts val="1000"/>
              </a:spcBef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</a:defRPr>
            </a:lvl5pPr>
            <a:lvl6pPr marL="2743200" indent="-381000">
              <a:spcBef>
                <a:spcPts val="1000"/>
              </a:spcBef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</a:defRPr>
            </a:lvl6pPr>
            <a:lvl7pPr marL="3200400" indent="-381000">
              <a:spcBef>
                <a:spcPts val="1000"/>
              </a:spcBef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</a:defRPr>
            </a:lvl7pPr>
            <a:lvl8pPr marL="3657600" indent="-381000">
              <a:spcBef>
                <a:spcPts val="1000"/>
              </a:spcBef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</a:defRPr>
            </a:lvl8pPr>
            <a:lvl9pPr marL="4114800" indent="-381000"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</a:defRPr>
            </a:lvl9pPr>
          </a:lstStyle>
          <a:p>
            <a:r>
              <a:rPr lang="en" dirty="0">
                <a:sym typeface="Roboto Condensed"/>
              </a:rPr>
              <a:t>Precaución: </a:t>
            </a:r>
            <a:r>
              <a:rPr lang="en" b="0" dirty="0">
                <a:sym typeface="Roboto Condensed"/>
              </a:rPr>
              <a:t>La próxima señal está a peligro.</a:t>
            </a:r>
            <a:endParaRPr b="0" dirty="0">
              <a:sym typeface="Roboto Condensed"/>
            </a:endParaRPr>
          </a:p>
        </p:txBody>
      </p:sp>
      <p:sp>
        <p:nvSpPr>
          <p:cNvPr id="1160" name="Google Shape;1160;p41"/>
          <p:cNvSpPr txBox="1"/>
          <p:nvPr/>
        </p:nvSpPr>
        <p:spPr>
          <a:xfrm>
            <a:off x="6763500" y="1556450"/>
            <a:ext cx="2380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>
              <a:lnSpc>
                <a:spcPct val="115000"/>
              </a:lnSpc>
              <a:buClr>
                <a:srgbClr val="C7D3E6"/>
              </a:buClr>
              <a:buSzPts val="2400"/>
              <a:buFont typeface="Roboto Condensed Light"/>
              <a:buNone/>
              <a:defRPr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</a:defRPr>
            </a:lvl1pPr>
            <a:lvl2pPr marL="914400" indent="-381000">
              <a:spcBef>
                <a:spcPts val="1000"/>
              </a:spcBef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</a:defRPr>
            </a:lvl2pPr>
            <a:lvl3pPr marL="1371600" indent="-381000">
              <a:spcBef>
                <a:spcPts val="1000"/>
              </a:spcBef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</a:defRPr>
            </a:lvl3pPr>
            <a:lvl4pPr marL="1828800" indent="-381000">
              <a:spcBef>
                <a:spcPts val="1000"/>
              </a:spcBef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</a:defRPr>
            </a:lvl4pPr>
            <a:lvl5pPr marL="2286000" indent="-381000">
              <a:spcBef>
                <a:spcPts val="1000"/>
              </a:spcBef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</a:defRPr>
            </a:lvl5pPr>
            <a:lvl6pPr marL="2743200" indent="-381000">
              <a:spcBef>
                <a:spcPts val="1000"/>
              </a:spcBef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</a:defRPr>
            </a:lvl6pPr>
            <a:lvl7pPr marL="3200400" indent="-381000">
              <a:spcBef>
                <a:spcPts val="1000"/>
              </a:spcBef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</a:defRPr>
            </a:lvl7pPr>
            <a:lvl8pPr marL="3657600" indent="-381000">
              <a:spcBef>
                <a:spcPts val="1000"/>
              </a:spcBef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</a:defRPr>
            </a:lvl8pPr>
            <a:lvl9pPr marL="4114800" indent="-381000"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</a:defRPr>
            </a:lvl9pPr>
          </a:lstStyle>
          <a:p>
            <a:r>
              <a:rPr lang="en" dirty="0">
                <a:sym typeface="Roboto Condensed"/>
              </a:rPr>
              <a:t>Peligro: </a:t>
            </a:r>
            <a:r>
              <a:rPr lang="en" b="0" dirty="0">
                <a:sym typeface="Roboto Condensed"/>
              </a:rPr>
              <a:t>Obliga a parar.</a:t>
            </a:r>
            <a:endParaRPr b="0" dirty="0">
              <a:sym typeface="Roboto Condensed"/>
            </a:endParaRPr>
          </a:p>
        </p:txBody>
      </p:sp>
      <p:sp>
        <p:nvSpPr>
          <p:cNvPr id="1162" name="Google Shape;1162;p41"/>
          <p:cNvSpPr txBox="1"/>
          <p:nvPr/>
        </p:nvSpPr>
        <p:spPr>
          <a:xfrm>
            <a:off x="2121800" y="3250150"/>
            <a:ext cx="2522100" cy="7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lnSpc>
                <a:spcPct val="115000"/>
              </a:lnSpc>
              <a:buClr>
                <a:srgbClr val="C7D3E6"/>
              </a:buClr>
              <a:buSzPts val="2400"/>
              <a:buFont typeface="Roboto Condensed Light"/>
              <a:buNone/>
              <a:defRPr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 Light"/>
              </a:defRPr>
            </a:lvl1pPr>
            <a:lvl2pPr marL="914400" indent="-381000">
              <a:spcBef>
                <a:spcPts val="1000"/>
              </a:spcBef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indent="-381000">
              <a:spcBef>
                <a:spcPts val="1000"/>
              </a:spcBef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indent="-381000">
              <a:spcBef>
                <a:spcPts val="1000"/>
              </a:spcBef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indent="-381000">
              <a:spcBef>
                <a:spcPts val="1000"/>
              </a:spcBef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indent="-381000">
              <a:spcBef>
                <a:spcPts val="1000"/>
              </a:spcBef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indent="-381000">
              <a:spcBef>
                <a:spcPts val="1000"/>
              </a:spcBef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indent="-381000">
              <a:spcBef>
                <a:spcPts val="1000"/>
              </a:spcBef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indent="-381000"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r>
              <a:rPr lang="en" dirty="0">
                <a:sym typeface="Roboto Condensed"/>
              </a:rPr>
              <a:t>Vía libre: </a:t>
            </a:r>
            <a:r>
              <a:rPr lang="en" b="0" dirty="0">
                <a:sym typeface="Roboto Condensed"/>
              </a:rPr>
              <a:t>Autoriza a seguir la marcha. </a:t>
            </a:r>
            <a:endParaRPr b="0" dirty="0">
              <a:sym typeface="Roboto Condensed"/>
            </a:endParaRPr>
          </a:p>
        </p:txBody>
      </p:sp>
      <p:sp>
        <p:nvSpPr>
          <p:cNvPr id="1163" name="Google Shape;1163;p41"/>
          <p:cNvSpPr txBox="1"/>
          <p:nvPr/>
        </p:nvSpPr>
        <p:spPr>
          <a:xfrm>
            <a:off x="5431650" y="3339388"/>
            <a:ext cx="2522100" cy="50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>
              <a:lnSpc>
                <a:spcPct val="115000"/>
              </a:lnSpc>
              <a:buClr>
                <a:srgbClr val="C7D3E6"/>
              </a:buClr>
              <a:buSzPts val="2400"/>
              <a:buFont typeface="Roboto Condensed Light"/>
              <a:buNone/>
              <a:defRPr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</a:defRPr>
            </a:lvl1pPr>
            <a:lvl2pPr marL="914400" indent="-381000">
              <a:spcBef>
                <a:spcPts val="1000"/>
              </a:spcBef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</a:defRPr>
            </a:lvl2pPr>
            <a:lvl3pPr marL="1371600" indent="-381000">
              <a:spcBef>
                <a:spcPts val="1000"/>
              </a:spcBef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</a:defRPr>
            </a:lvl3pPr>
            <a:lvl4pPr marL="1828800" indent="-381000">
              <a:spcBef>
                <a:spcPts val="1000"/>
              </a:spcBef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</a:defRPr>
            </a:lvl4pPr>
            <a:lvl5pPr marL="2286000" indent="-381000">
              <a:spcBef>
                <a:spcPts val="1000"/>
              </a:spcBef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</a:defRPr>
            </a:lvl5pPr>
            <a:lvl6pPr marL="2743200" indent="-381000">
              <a:spcBef>
                <a:spcPts val="1000"/>
              </a:spcBef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</a:defRPr>
            </a:lvl6pPr>
            <a:lvl7pPr marL="3200400" indent="-381000">
              <a:spcBef>
                <a:spcPts val="1000"/>
              </a:spcBef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</a:defRPr>
            </a:lvl7pPr>
            <a:lvl8pPr marL="3657600" indent="-381000">
              <a:spcBef>
                <a:spcPts val="1000"/>
              </a:spcBef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</a:defRPr>
            </a:lvl8pPr>
            <a:lvl9pPr marL="4114800" indent="-381000"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</a:defRPr>
            </a:lvl9pPr>
          </a:lstStyle>
          <a:p>
            <a:r>
              <a:rPr lang="en" dirty="0">
                <a:sym typeface="Roboto Condensed"/>
              </a:rPr>
              <a:t>Peligro: </a:t>
            </a:r>
            <a:r>
              <a:rPr lang="en" b="0" dirty="0">
                <a:sym typeface="Roboto Condensed"/>
              </a:rPr>
              <a:t>Obliga a parar.</a:t>
            </a:r>
            <a:endParaRPr b="0" dirty="0">
              <a:sym typeface="Roboto Condensed"/>
            </a:endParaRPr>
          </a:p>
        </p:txBody>
      </p:sp>
      <p:sp>
        <p:nvSpPr>
          <p:cNvPr id="1164" name="Google Shape;1164;p41"/>
          <p:cNvSpPr/>
          <p:nvPr/>
        </p:nvSpPr>
        <p:spPr>
          <a:xfrm>
            <a:off x="5026225" y="3250150"/>
            <a:ext cx="397800" cy="669900"/>
          </a:xfrm>
          <a:prstGeom prst="roundRect">
            <a:avLst>
              <a:gd name="adj" fmla="val 16667"/>
            </a:avLst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5" name="Google Shape;1165;p41"/>
          <p:cNvSpPr/>
          <p:nvPr/>
        </p:nvSpPr>
        <p:spPr>
          <a:xfrm>
            <a:off x="5117875" y="3348450"/>
            <a:ext cx="214500" cy="222000"/>
          </a:xfrm>
          <a:prstGeom prst="ellipse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6" name="Google Shape;1166;p41"/>
          <p:cNvSpPr/>
          <p:nvPr/>
        </p:nvSpPr>
        <p:spPr>
          <a:xfrm>
            <a:off x="5117875" y="3605950"/>
            <a:ext cx="214500" cy="222000"/>
          </a:xfrm>
          <a:prstGeom prst="ellipse">
            <a:avLst/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Google Shape;1016;p3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Simplificación de señales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017" name="Google Shape;1017;p3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sp>
        <p:nvSpPr>
          <p:cNvPr id="1018" name="Google Shape;1018;p32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 descr="A map of a road with many roads&#10;&#10;Description automatically generated">
            <a:extLst>
              <a:ext uri="{FF2B5EF4-FFF2-40B4-BE49-F238E27FC236}">
                <a16:creationId xmlns:a16="http://schemas.microsoft.com/office/drawing/2014/main" id="{3B1FE801-A5DD-C8B4-14E4-E1547923F1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773" y="1460956"/>
            <a:ext cx="3057466" cy="3175544"/>
          </a:xfrm>
          <a:prstGeom prst="rect">
            <a:avLst/>
          </a:prstGeom>
        </p:spPr>
      </p:pic>
      <p:pic>
        <p:nvPicPr>
          <p:cNvPr id="9" name="Picture 8" descr="A diagram of a person and person&#10;&#10;Description automatically generated">
            <a:extLst>
              <a:ext uri="{FF2B5EF4-FFF2-40B4-BE49-F238E27FC236}">
                <a16:creationId xmlns:a16="http://schemas.microsoft.com/office/drawing/2014/main" id="{DE0E21E5-99B7-2934-EC64-5A62868C0F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8852" y="1418681"/>
            <a:ext cx="5419776" cy="3006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430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Google Shape;1016;p3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Tabla de enclavamientos</a:t>
            </a:r>
            <a:endParaRPr dirty="0"/>
          </a:p>
        </p:txBody>
      </p:sp>
      <p:sp>
        <p:nvSpPr>
          <p:cNvPr id="1067" name="Google Shape;1067;p32"/>
          <p:cNvSpPr txBox="1">
            <a:spLocks noGrp="1"/>
          </p:cNvSpPr>
          <p:nvPr>
            <p:ph type="body" idx="1"/>
          </p:nvPr>
        </p:nvSpPr>
        <p:spPr>
          <a:xfrm>
            <a:off x="7081800" y="615150"/>
            <a:ext cx="20622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dirty="0">
                <a:solidFill>
                  <a:srgbClr val="3F5378"/>
                </a:solidFill>
              </a:rPr>
              <a:t>Ruta: camino entre dos semáforos consecutivos.</a:t>
            </a:r>
            <a:endParaRPr sz="1800" dirty="0">
              <a:solidFill>
                <a:srgbClr val="3F5378"/>
              </a:solidFill>
            </a:endParaRPr>
          </a:p>
        </p:txBody>
      </p:sp>
      <p:sp>
        <p:nvSpPr>
          <p:cNvPr id="1017" name="Google Shape;1017;p3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sp>
        <p:nvSpPr>
          <p:cNvPr id="1018" name="Google Shape;1018;p32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8" name="Google Shape;1068;p32"/>
          <p:cNvSpPr/>
          <p:nvPr/>
        </p:nvSpPr>
        <p:spPr>
          <a:xfrm>
            <a:off x="7010511" y="845153"/>
            <a:ext cx="307185" cy="268458"/>
          </a:xfrm>
          <a:custGeom>
            <a:avLst/>
            <a:gdLst/>
            <a:ahLst/>
            <a:cxnLst/>
            <a:rect l="l" t="t" r="r" b="b"/>
            <a:pathLst>
              <a:path w="16221" h="14176" fill="none" extrusionOk="0">
                <a:moveTo>
                  <a:pt x="16075" y="12665"/>
                </a:moveTo>
                <a:lnTo>
                  <a:pt x="8987" y="488"/>
                </a:lnTo>
                <a:lnTo>
                  <a:pt x="8987" y="488"/>
                </a:lnTo>
                <a:lnTo>
                  <a:pt x="8914" y="390"/>
                </a:lnTo>
                <a:lnTo>
                  <a:pt x="8817" y="293"/>
                </a:lnTo>
                <a:lnTo>
                  <a:pt x="8720" y="196"/>
                </a:lnTo>
                <a:lnTo>
                  <a:pt x="8622" y="123"/>
                </a:lnTo>
                <a:lnTo>
                  <a:pt x="8500" y="74"/>
                </a:lnTo>
                <a:lnTo>
                  <a:pt x="8379" y="25"/>
                </a:lnTo>
                <a:lnTo>
                  <a:pt x="8232" y="1"/>
                </a:lnTo>
                <a:lnTo>
                  <a:pt x="8111" y="1"/>
                </a:lnTo>
                <a:lnTo>
                  <a:pt x="8111" y="1"/>
                </a:lnTo>
                <a:lnTo>
                  <a:pt x="7965" y="1"/>
                </a:lnTo>
                <a:lnTo>
                  <a:pt x="7843" y="25"/>
                </a:lnTo>
                <a:lnTo>
                  <a:pt x="7721" y="74"/>
                </a:lnTo>
                <a:lnTo>
                  <a:pt x="7599" y="123"/>
                </a:lnTo>
                <a:lnTo>
                  <a:pt x="7502" y="196"/>
                </a:lnTo>
                <a:lnTo>
                  <a:pt x="7404" y="293"/>
                </a:lnTo>
                <a:lnTo>
                  <a:pt x="7307" y="390"/>
                </a:lnTo>
                <a:lnTo>
                  <a:pt x="7234" y="488"/>
                </a:lnTo>
                <a:lnTo>
                  <a:pt x="147" y="12665"/>
                </a:lnTo>
                <a:lnTo>
                  <a:pt x="147" y="12665"/>
                </a:lnTo>
                <a:lnTo>
                  <a:pt x="74" y="12787"/>
                </a:lnTo>
                <a:lnTo>
                  <a:pt x="25" y="12909"/>
                </a:lnTo>
                <a:lnTo>
                  <a:pt x="0" y="13031"/>
                </a:lnTo>
                <a:lnTo>
                  <a:pt x="0" y="13177"/>
                </a:lnTo>
                <a:lnTo>
                  <a:pt x="0" y="13177"/>
                </a:lnTo>
                <a:lnTo>
                  <a:pt x="0" y="13299"/>
                </a:lnTo>
                <a:lnTo>
                  <a:pt x="25" y="13420"/>
                </a:lnTo>
                <a:lnTo>
                  <a:pt x="74" y="13567"/>
                </a:lnTo>
                <a:lnTo>
                  <a:pt x="147" y="13688"/>
                </a:lnTo>
                <a:lnTo>
                  <a:pt x="147" y="13688"/>
                </a:lnTo>
                <a:lnTo>
                  <a:pt x="220" y="13786"/>
                </a:lnTo>
                <a:lnTo>
                  <a:pt x="293" y="13883"/>
                </a:lnTo>
                <a:lnTo>
                  <a:pt x="390" y="13981"/>
                </a:lnTo>
                <a:lnTo>
                  <a:pt x="512" y="14054"/>
                </a:lnTo>
                <a:lnTo>
                  <a:pt x="634" y="14102"/>
                </a:lnTo>
                <a:lnTo>
                  <a:pt x="755" y="14151"/>
                </a:lnTo>
                <a:lnTo>
                  <a:pt x="877" y="14175"/>
                </a:lnTo>
                <a:lnTo>
                  <a:pt x="1023" y="14175"/>
                </a:lnTo>
                <a:lnTo>
                  <a:pt x="15198" y="14175"/>
                </a:lnTo>
                <a:lnTo>
                  <a:pt x="15198" y="14175"/>
                </a:lnTo>
                <a:lnTo>
                  <a:pt x="15344" y="14175"/>
                </a:lnTo>
                <a:lnTo>
                  <a:pt x="15466" y="14151"/>
                </a:lnTo>
                <a:lnTo>
                  <a:pt x="15588" y="14102"/>
                </a:lnTo>
                <a:lnTo>
                  <a:pt x="15709" y="14054"/>
                </a:lnTo>
                <a:lnTo>
                  <a:pt x="15831" y="13981"/>
                </a:lnTo>
                <a:lnTo>
                  <a:pt x="15929" y="13883"/>
                </a:lnTo>
                <a:lnTo>
                  <a:pt x="16002" y="13786"/>
                </a:lnTo>
                <a:lnTo>
                  <a:pt x="16075" y="13688"/>
                </a:lnTo>
                <a:lnTo>
                  <a:pt x="16075" y="13688"/>
                </a:lnTo>
                <a:lnTo>
                  <a:pt x="16148" y="13567"/>
                </a:lnTo>
                <a:lnTo>
                  <a:pt x="16197" y="13420"/>
                </a:lnTo>
                <a:lnTo>
                  <a:pt x="16221" y="13299"/>
                </a:lnTo>
                <a:lnTo>
                  <a:pt x="16221" y="13177"/>
                </a:lnTo>
                <a:lnTo>
                  <a:pt x="16221" y="13177"/>
                </a:lnTo>
                <a:lnTo>
                  <a:pt x="16221" y="13031"/>
                </a:lnTo>
                <a:lnTo>
                  <a:pt x="16197" y="12909"/>
                </a:lnTo>
                <a:lnTo>
                  <a:pt x="16148" y="12787"/>
                </a:lnTo>
                <a:lnTo>
                  <a:pt x="16075" y="12665"/>
                </a:lnTo>
                <a:lnTo>
                  <a:pt x="16075" y="12665"/>
                </a:lnTo>
                <a:close/>
                <a:moveTo>
                  <a:pt x="8111" y="12349"/>
                </a:moveTo>
                <a:lnTo>
                  <a:pt x="8111" y="12349"/>
                </a:lnTo>
                <a:lnTo>
                  <a:pt x="7916" y="12324"/>
                </a:lnTo>
                <a:lnTo>
                  <a:pt x="7721" y="12276"/>
                </a:lnTo>
                <a:lnTo>
                  <a:pt x="7575" y="12178"/>
                </a:lnTo>
                <a:lnTo>
                  <a:pt x="7429" y="12057"/>
                </a:lnTo>
                <a:lnTo>
                  <a:pt x="7307" y="11910"/>
                </a:lnTo>
                <a:lnTo>
                  <a:pt x="7210" y="11764"/>
                </a:lnTo>
                <a:lnTo>
                  <a:pt x="7161" y="11569"/>
                </a:lnTo>
                <a:lnTo>
                  <a:pt x="7136" y="11375"/>
                </a:lnTo>
                <a:lnTo>
                  <a:pt x="7136" y="11375"/>
                </a:lnTo>
                <a:lnTo>
                  <a:pt x="7161" y="11180"/>
                </a:lnTo>
                <a:lnTo>
                  <a:pt x="7210" y="11009"/>
                </a:lnTo>
                <a:lnTo>
                  <a:pt x="7307" y="10839"/>
                </a:lnTo>
                <a:lnTo>
                  <a:pt x="7429" y="10693"/>
                </a:lnTo>
                <a:lnTo>
                  <a:pt x="7575" y="10571"/>
                </a:lnTo>
                <a:lnTo>
                  <a:pt x="7721" y="10473"/>
                </a:lnTo>
                <a:lnTo>
                  <a:pt x="7916" y="10425"/>
                </a:lnTo>
                <a:lnTo>
                  <a:pt x="8111" y="10400"/>
                </a:lnTo>
                <a:lnTo>
                  <a:pt x="8111" y="10400"/>
                </a:lnTo>
                <a:lnTo>
                  <a:pt x="8306" y="10425"/>
                </a:lnTo>
                <a:lnTo>
                  <a:pt x="8476" y="10473"/>
                </a:lnTo>
                <a:lnTo>
                  <a:pt x="8646" y="10571"/>
                </a:lnTo>
                <a:lnTo>
                  <a:pt x="8793" y="10693"/>
                </a:lnTo>
                <a:lnTo>
                  <a:pt x="8914" y="10839"/>
                </a:lnTo>
                <a:lnTo>
                  <a:pt x="9012" y="11009"/>
                </a:lnTo>
                <a:lnTo>
                  <a:pt x="9061" y="11180"/>
                </a:lnTo>
                <a:lnTo>
                  <a:pt x="9085" y="11375"/>
                </a:lnTo>
                <a:lnTo>
                  <a:pt x="9085" y="11375"/>
                </a:lnTo>
                <a:lnTo>
                  <a:pt x="9061" y="11569"/>
                </a:lnTo>
                <a:lnTo>
                  <a:pt x="9012" y="11764"/>
                </a:lnTo>
                <a:lnTo>
                  <a:pt x="8914" y="11910"/>
                </a:lnTo>
                <a:lnTo>
                  <a:pt x="8793" y="12057"/>
                </a:lnTo>
                <a:lnTo>
                  <a:pt x="8646" y="12178"/>
                </a:lnTo>
                <a:lnTo>
                  <a:pt x="8476" y="12276"/>
                </a:lnTo>
                <a:lnTo>
                  <a:pt x="8306" y="12324"/>
                </a:lnTo>
                <a:lnTo>
                  <a:pt x="8111" y="12349"/>
                </a:lnTo>
                <a:lnTo>
                  <a:pt x="8111" y="12349"/>
                </a:lnTo>
                <a:close/>
                <a:moveTo>
                  <a:pt x="9231" y="5091"/>
                </a:moveTo>
                <a:lnTo>
                  <a:pt x="8939" y="8915"/>
                </a:lnTo>
                <a:lnTo>
                  <a:pt x="8939" y="8915"/>
                </a:lnTo>
                <a:lnTo>
                  <a:pt x="8914" y="9061"/>
                </a:lnTo>
                <a:lnTo>
                  <a:pt x="8866" y="9207"/>
                </a:lnTo>
                <a:lnTo>
                  <a:pt x="8793" y="9304"/>
                </a:lnTo>
                <a:lnTo>
                  <a:pt x="8695" y="9426"/>
                </a:lnTo>
                <a:lnTo>
                  <a:pt x="8573" y="9499"/>
                </a:lnTo>
                <a:lnTo>
                  <a:pt x="8452" y="9572"/>
                </a:lnTo>
                <a:lnTo>
                  <a:pt x="8330" y="9621"/>
                </a:lnTo>
                <a:lnTo>
                  <a:pt x="8184" y="9621"/>
                </a:lnTo>
                <a:lnTo>
                  <a:pt x="8038" y="9621"/>
                </a:lnTo>
                <a:lnTo>
                  <a:pt x="8038" y="9621"/>
                </a:lnTo>
                <a:lnTo>
                  <a:pt x="7891" y="9621"/>
                </a:lnTo>
                <a:lnTo>
                  <a:pt x="7770" y="9572"/>
                </a:lnTo>
                <a:lnTo>
                  <a:pt x="7648" y="9499"/>
                </a:lnTo>
                <a:lnTo>
                  <a:pt x="7526" y="9426"/>
                </a:lnTo>
                <a:lnTo>
                  <a:pt x="7429" y="9304"/>
                </a:lnTo>
                <a:lnTo>
                  <a:pt x="7356" y="9207"/>
                </a:lnTo>
                <a:lnTo>
                  <a:pt x="7307" y="9061"/>
                </a:lnTo>
                <a:lnTo>
                  <a:pt x="7283" y="8915"/>
                </a:lnTo>
                <a:lnTo>
                  <a:pt x="6990" y="5091"/>
                </a:lnTo>
                <a:lnTo>
                  <a:pt x="6990" y="5091"/>
                </a:lnTo>
                <a:lnTo>
                  <a:pt x="7015" y="4945"/>
                </a:lnTo>
                <a:lnTo>
                  <a:pt x="7039" y="4823"/>
                </a:lnTo>
                <a:lnTo>
                  <a:pt x="7088" y="4701"/>
                </a:lnTo>
                <a:lnTo>
                  <a:pt x="7161" y="4604"/>
                </a:lnTo>
                <a:lnTo>
                  <a:pt x="7258" y="4506"/>
                </a:lnTo>
                <a:lnTo>
                  <a:pt x="7380" y="4433"/>
                </a:lnTo>
                <a:lnTo>
                  <a:pt x="7526" y="4409"/>
                </a:lnTo>
                <a:lnTo>
                  <a:pt x="7648" y="4385"/>
                </a:lnTo>
                <a:lnTo>
                  <a:pt x="8573" y="4385"/>
                </a:lnTo>
                <a:lnTo>
                  <a:pt x="8573" y="4385"/>
                </a:lnTo>
                <a:lnTo>
                  <a:pt x="8695" y="4409"/>
                </a:lnTo>
                <a:lnTo>
                  <a:pt x="8841" y="4433"/>
                </a:lnTo>
                <a:lnTo>
                  <a:pt x="8963" y="4506"/>
                </a:lnTo>
                <a:lnTo>
                  <a:pt x="9061" y="4604"/>
                </a:lnTo>
                <a:lnTo>
                  <a:pt x="9134" y="4701"/>
                </a:lnTo>
                <a:lnTo>
                  <a:pt x="9182" y="4823"/>
                </a:lnTo>
                <a:lnTo>
                  <a:pt x="9207" y="4945"/>
                </a:lnTo>
                <a:lnTo>
                  <a:pt x="9231" y="5091"/>
                </a:lnTo>
                <a:lnTo>
                  <a:pt x="9231" y="5091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1069" name="Google Shape;1069;p32"/>
          <p:cNvGraphicFramePr/>
          <p:nvPr>
            <p:extLst>
              <p:ext uri="{D42A27DB-BD31-4B8C-83A1-F6EECF244321}">
                <p14:modId xmlns:p14="http://schemas.microsoft.com/office/powerpoint/2010/main" val="3428643353"/>
              </p:ext>
            </p:extLst>
          </p:nvPr>
        </p:nvGraphicFramePr>
        <p:xfrm>
          <a:off x="5461730" y="1540347"/>
          <a:ext cx="3240140" cy="2758000"/>
        </p:xfrm>
        <a:graphic>
          <a:graphicData uri="http://schemas.openxmlformats.org/drawingml/2006/table">
            <a:tbl>
              <a:tblPr>
                <a:noFill/>
                <a:tableStyleId>{7FA456C7-4730-40BB-AE29-BF47014E1B0D}</a:tableStyleId>
              </a:tblPr>
              <a:tblGrid>
                <a:gridCol w="3987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81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814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0126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4382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336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 i="0" u="none" strike="noStrike" cap="none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Señal inicial</a:t>
                      </a:r>
                      <a:endParaRPr sz="1200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Señal final</a:t>
                      </a:r>
                      <a:endParaRPr sz="1200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Cambio</a:t>
                      </a:r>
                      <a:endParaRPr sz="1200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Ruta bloqueante</a:t>
                      </a:r>
                      <a:endParaRPr sz="120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61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R1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7D3E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A</a:t>
                      </a:r>
                      <a:endParaRPr b="1" dirty="0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400" b="1" i="0" u="none" strike="noStrike" cap="none" dirty="0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C</a:t>
                      </a:r>
                      <a:endParaRPr sz="1400" b="1" i="0" u="none" strike="noStrike" cap="none" dirty="0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N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dirty="0">
                          <a:solidFill>
                            <a:srgbClr val="FF980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R2 R3 R4</a:t>
                      </a:r>
                      <a:endParaRPr b="1" dirty="0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61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R2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7D3E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B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D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FF980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R1 R3 R4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61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R3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7D3E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C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A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N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FF980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R1 R2 R4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61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R4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7D3E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D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B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dirty="0">
                          <a:solidFill>
                            <a:srgbClr val="FF980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R1 R2 R3</a:t>
                      </a:r>
                      <a:endParaRPr b="1" dirty="0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3" name="Picture 2" descr="A screenshot of a video game&#10;&#10;Description automatically generated">
            <a:extLst>
              <a:ext uri="{FF2B5EF4-FFF2-40B4-BE49-F238E27FC236}">
                <a16:creationId xmlns:a16="http://schemas.microsoft.com/office/drawing/2014/main" id="{A515F78D-7BC7-5F10-C6FF-11D387CCB6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379" y="1991899"/>
            <a:ext cx="5067013" cy="2306448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2" name="Google Shape;2812;p63"/>
          <p:cNvSpPr txBox="1">
            <a:spLocks noGrp="1"/>
          </p:cNvSpPr>
          <p:nvPr>
            <p:ph type="ctrTitle"/>
          </p:nvPr>
        </p:nvSpPr>
        <p:spPr>
          <a:xfrm>
            <a:off x="169625" y="3255125"/>
            <a:ext cx="4270200" cy="75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ACG</a:t>
            </a:r>
            <a:endParaRPr sz="3600" dirty="0"/>
          </a:p>
        </p:txBody>
      </p:sp>
      <p:sp>
        <p:nvSpPr>
          <p:cNvPr id="2813" name="Google Shape;2813;p63"/>
          <p:cNvSpPr txBox="1">
            <a:spLocks noGrp="1"/>
          </p:cNvSpPr>
          <p:nvPr>
            <p:ph type="subTitle" idx="1"/>
          </p:nvPr>
        </p:nvSpPr>
        <p:spPr>
          <a:xfrm>
            <a:off x="330525" y="3968100"/>
            <a:ext cx="42252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2400" dirty="0"/>
              <a:t>Automatic Code Generator</a:t>
            </a:r>
            <a:endParaRPr sz="2400" dirty="0"/>
          </a:p>
        </p:txBody>
      </p:sp>
      <p:sp>
        <p:nvSpPr>
          <p:cNvPr id="2814" name="Google Shape;2814;p6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sp>
        <p:nvSpPr>
          <p:cNvPr id="2815" name="Google Shape;2815;p63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5</a:t>
            </a:r>
            <a:endParaRPr sz="30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212" name="Google Shape;212;p15"/>
          <p:cNvSpPr txBox="1">
            <a:spLocks noGrp="1"/>
          </p:cNvSpPr>
          <p:nvPr>
            <p:ph type="body" idx="4294967295"/>
          </p:nvPr>
        </p:nvSpPr>
        <p:spPr>
          <a:xfrm>
            <a:off x="0" y="1279525"/>
            <a:ext cx="8631238" cy="31464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lang="en" dirty="0"/>
              <a:t>Ingeniero electrónico (UBA 2017)</a:t>
            </a:r>
          </a:p>
          <a:p>
            <a:pPr>
              <a:lnSpc>
                <a:spcPct val="115000"/>
              </a:lnSpc>
              <a:spcBef>
                <a:spcPts val="0"/>
              </a:spcBef>
            </a:pPr>
            <a:r>
              <a:rPr lang="es-ES" dirty="0"/>
              <a:t>Miembro de </a:t>
            </a:r>
            <a:r>
              <a:rPr lang="es-ES" dirty="0" err="1"/>
              <a:t>GICSAFe</a:t>
            </a:r>
            <a:r>
              <a:rPr lang="es-ES" dirty="0"/>
              <a:t> desde diciembre 2017</a:t>
            </a:r>
            <a:endParaRPr dirty="0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lang="en" dirty="0"/>
              <a:t>Especialista en sistemas embebidos (UBA 2018)</a:t>
            </a:r>
            <a:endParaRPr dirty="0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lang="en" dirty="0"/>
              <a:t>Magister en sistemas embebidos (UBA 2020)</a:t>
            </a:r>
            <a:endParaRPr dirty="0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lang="en" dirty="0"/>
              <a:t>Doctorando en ingeniería (PhD 2020-2025)</a:t>
            </a:r>
            <a:endParaRPr dirty="0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lang="en" dirty="0"/>
              <a:t>Becas: UBACyT(Maestría) y CONICET(PhD)</a:t>
            </a:r>
            <a:endParaRPr dirty="0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lang="en" dirty="0"/>
              <a:t>Ingeniero Electrónico en Australian Rail Technology (desde 2022).</a:t>
            </a:r>
            <a:endParaRPr u="sng" dirty="0"/>
          </a:p>
        </p:txBody>
      </p:sp>
      <p:sp>
        <p:nvSpPr>
          <p:cNvPr id="213" name="Google Shape;213;p15"/>
          <p:cNvSpPr txBox="1">
            <a:spLocks noGrp="1"/>
          </p:cNvSpPr>
          <p:nvPr>
            <p:ph type="title" idx="4294967295"/>
          </p:nvPr>
        </p:nvSpPr>
        <p:spPr>
          <a:xfrm>
            <a:off x="0" y="0"/>
            <a:ext cx="2060575" cy="7080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Sobre m</a:t>
            </a:r>
            <a:r>
              <a:rPr lang="es-AR" dirty="0"/>
              <a:t>í</a:t>
            </a:r>
            <a:endParaRPr dirty="0"/>
          </a:p>
        </p:txBody>
      </p:sp>
      <p:sp>
        <p:nvSpPr>
          <p:cNvPr id="214" name="Google Shape;214;p15"/>
          <p:cNvSpPr txBox="1">
            <a:spLocks noGrp="1"/>
          </p:cNvSpPr>
          <p:nvPr>
            <p:ph type="ctrTitle" idx="4294967295"/>
          </p:nvPr>
        </p:nvSpPr>
        <p:spPr>
          <a:xfrm>
            <a:off x="1839912" y="74282"/>
            <a:ext cx="4951413" cy="55945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3F5378"/>
                </a:solidFill>
              </a:rPr>
              <a:t>Mg. Ing. Martin N. Menéndez</a:t>
            </a:r>
            <a:endParaRPr sz="2400" dirty="0">
              <a:solidFill>
                <a:srgbClr val="3F5378"/>
              </a:solidFill>
            </a:endParaRPr>
          </a:p>
        </p:txBody>
      </p:sp>
      <p:pic>
        <p:nvPicPr>
          <p:cNvPr id="215" name="Google Shape;215;p15"/>
          <p:cNvPicPr preferRelativeResize="0"/>
          <p:nvPr/>
        </p:nvPicPr>
        <p:blipFill rotWithShape="1">
          <a:blip r:embed="rId3">
            <a:alphaModFix/>
          </a:blip>
          <a:srcRect l="10953" t="5761" r="14686" b="48652"/>
          <a:stretch/>
        </p:blipFill>
        <p:spPr>
          <a:xfrm>
            <a:off x="6737075" y="338350"/>
            <a:ext cx="1657352" cy="1524004"/>
          </a:xfrm>
          <a:prstGeom prst="rect">
            <a:avLst/>
          </a:prstGeom>
          <a:noFill/>
          <a:ln w="38100" cap="flat" cmpd="dbl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1" name="Google Shape;2091;p4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Criterio de selección de plataforma</a:t>
            </a:r>
            <a:endParaRPr/>
          </a:p>
        </p:txBody>
      </p:sp>
      <p:sp>
        <p:nvSpPr>
          <p:cNvPr id="2095" name="Google Shape;2095;p45"/>
          <p:cNvSpPr txBox="1">
            <a:spLocks noGrp="1"/>
          </p:cNvSpPr>
          <p:nvPr>
            <p:ph type="body" idx="1"/>
          </p:nvPr>
        </p:nvSpPr>
        <p:spPr>
          <a:xfrm>
            <a:off x="4295924" y="3396000"/>
            <a:ext cx="3679293" cy="15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▰"/>
            </a:pPr>
            <a:r>
              <a:rPr lang="en" sz="1800" dirty="0"/>
              <a:t>Más conveniente para redundar.</a:t>
            </a:r>
            <a:endParaRPr sz="1800" dirty="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▰"/>
            </a:pPr>
            <a:r>
              <a:rPr lang="en" sz="1800" dirty="0"/>
              <a:t>Determinístico, es hardware puro.</a:t>
            </a:r>
            <a:endParaRPr sz="1800" dirty="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▰"/>
            </a:pPr>
            <a:r>
              <a:rPr lang="en" sz="1800" dirty="0"/>
              <a:t>Mayor control de la latencia.</a:t>
            </a:r>
            <a:endParaRPr sz="1800" dirty="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▰"/>
            </a:pPr>
            <a:r>
              <a:rPr lang="en" sz="1800" dirty="0"/>
              <a:t>Concurrencia real.</a:t>
            </a:r>
            <a:endParaRPr sz="1800" dirty="0"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</p:txBody>
      </p:sp>
      <p:sp>
        <p:nvSpPr>
          <p:cNvPr id="2092" name="Google Shape;2092;p4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sp>
        <p:nvSpPr>
          <p:cNvPr id="2098" name="Google Shape;2098;p45"/>
          <p:cNvSpPr txBox="1">
            <a:spLocks noGrp="1"/>
          </p:cNvSpPr>
          <p:nvPr>
            <p:ph type="body" idx="4294967295"/>
          </p:nvPr>
        </p:nvSpPr>
        <p:spPr>
          <a:xfrm>
            <a:off x="0" y="3411538"/>
            <a:ext cx="4351994" cy="15398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▰"/>
            </a:pPr>
            <a:r>
              <a:rPr lang="en" sz="1800" dirty="0"/>
              <a:t>Necesitamos más de 1 microprocesador.</a:t>
            </a:r>
            <a:endParaRPr sz="1800" dirty="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▰"/>
            </a:pPr>
            <a:r>
              <a:rPr lang="en" sz="1800" dirty="0"/>
              <a:t>Difícil de asegurar determinismo.</a:t>
            </a:r>
            <a:endParaRPr sz="1800" dirty="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▰"/>
            </a:pPr>
            <a:r>
              <a:rPr lang="en" sz="1800" dirty="0"/>
              <a:t>Difícil de determinar la latencia.</a:t>
            </a:r>
            <a:endParaRPr sz="1800" dirty="0"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</p:txBody>
      </p:sp>
      <p:sp>
        <p:nvSpPr>
          <p:cNvPr id="2099" name="Google Shape;2099;p45"/>
          <p:cNvSpPr txBox="1">
            <a:spLocks noGrp="1"/>
          </p:cNvSpPr>
          <p:nvPr>
            <p:ph type="subTitle" idx="4294967295"/>
          </p:nvPr>
        </p:nvSpPr>
        <p:spPr>
          <a:xfrm>
            <a:off x="0" y="2490788"/>
            <a:ext cx="471488" cy="46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μC</a:t>
            </a:r>
            <a:endParaRPr sz="1800" b="1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100" name="Google Shape;2100;p45"/>
          <p:cNvSpPr txBox="1">
            <a:spLocks noGrp="1"/>
          </p:cNvSpPr>
          <p:nvPr>
            <p:ph type="subTitle" idx="4294967295"/>
          </p:nvPr>
        </p:nvSpPr>
        <p:spPr>
          <a:xfrm>
            <a:off x="6038850" y="1346200"/>
            <a:ext cx="3105150" cy="83661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¡La cantidad de componentes crece enormemente!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093" name="Google Shape;2093;p45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96" name="Google Shape;2096;p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04975" y="2030962"/>
            <a:ext cx="1201701" cy="12016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" name="Google Shape;2097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05363" y="2124900"/>
            <a:ext cx="1201676" cy="120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1" name="Google Shape;2861;p6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p:sp>
        <p:nvSpPr>
          <p:cNvPr id="2860" name="Google Shape;2860;p65"/>
          <p:cNvSpPr txBox="1">
            <a:spLocks noGrp="1"/>
          </p:cNvSpPr>
          <p:nvPr>
            <p:ph type="title" idx="4294967295"/>
          </p:nvPr>
        </p:nvSpPr>
        <p:spPr>
          <a:xfrm>
            <a:off x="0" y="135593"/>
            <a:ext cx="1392625" cy="42608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Arty Z7 20</a:t>
            </a:r>
            <a:endParaRPr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0A7C2DE-8AA7-5811-E535-06A9A9C40255}"/>
              </a:ext>
            </a:extLst>
          </p:cNvPr>
          <p:cNvGrpSpPr/>
          <p:nvPr/>
        </p:nvGrpSpPr>
        <p:grpSpPr>
          <a:xfrm>
            <a:off x="899500" y="662775"/>
            <a:ext cx="6718500" cy="4131525"/>
            <a:chOff x="406800" y="1120275"/>
            <a:chExt cx="6718500" cy="4131525"/>
          </a:xfrm>
        </p:grpSpPr>
        <p:sp>
          <p:nvSpPr>
            <p:cNvPr id="2865" name="Google Shape;2865;p65"/>
            <p:cNvSpPr txBox="1"/>
            <p:nvPr/>
          </p:nvSpPr>
          <p:spPr>
            <a:xfrm>
              <a:off x="406800" y="2870150"/>
              <a:ext cx="1236000" cy="6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600"/>
                </a:spcBef>
                <a:spcAft>
                  <a:spcPts val="1000"/>
                </a:spcAft>
                <a:buNone/>
              </a:pPr>
              <a:r>
                <a:rPr lang="en" sz="2400" b="1">
                  <a:solidFill>
                    <a:srgbClr val="263248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Ethernet</a:t>
              </a:r>
              <a:endParaRPr sz="2400" b="1"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9EEA1F6B-A25A-BAEC-99D6-93B7015754EE}"/>
                </a:ext>
              </a:extLst>
            </p:cNvPr>
            <p:cNvGrpSpPr/>
            <p:nvPr/>
          </p:nvGrpSpPr>
          <p:grpSpPr>
            <a:xfrm>
              <a:off x="670800" y="1120275"/>
              <a:ext cx="6454500" cy="4131525"/>
              <a:chOff x="670800" y="1120275"/>
              <a:chExt cx="6454500" cy="4131525"/>
            </a:xfrm>
          </p:grpSpPr>
          <p:pic>
            <p:nvPicPr>
              <p:cNvPr id="2863" name="Google Shape;2863;p65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1392625" y="1433500"/>
                <a:ext cx="4914049" cy="360364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864" name="Google Shape;2864;p65"/>
              <p:cNvSpPr txBox="1"/>
              <p:nvPr/>
            </p:nvSpPr>
            <p:spPr>
              <a:xfrm>
                <a:off x="910275" y="1735575"/>
                <a:ext cx="732600" cy="615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lnSpc>
                    <a:spcPct val="115000"/>
                  </a:lnSpc>
                  <a:spcBef>
                    <a:spcPts val="600"/>
                  </a:spcBef>
                  <a:spcAft>
                    <a:spcPts val="1000"/>
                  </a:spcAft>
                  <a:buNone/>
                </a:pPr>
                <a:r>
                  <a:rPr lang="en" sz="2400" b="1">
                    <a:solidFill>
                      <a:srgbClr val="263248"/>
                    </a:solidFill>
                    <a:latin typeface="Roboto Condensed"/>
                    <a:ea typeface="Roboto Condensed"/>
                    <a:cs typeface="Roboto Condensed"/>
                    <a:sym typeface="Roboto Condensed"/>
                  </a:rPr>
                  <a:t>USB</a:t>
                </a:r>
                <a:endParaRPr sz="2400" b="1">
                  <a:latin typeface="Roboto Condensed"/>
                  <a:ea typeface="Roboto Condensed"/>
                  <a:cs typeface="Roboto Condensed"/>
                  <a:sym typeface="Roboto Condensed"/>
                </a:endParaRPr>
              </a:p>
            </p:txBody>
          </p:sp>
          <p:sp>
            <p:nvSpPr>
              <p:cNvPr id="2866" name="Google Shape;2866;p65"/>
              <p:cNvSpPr txBox="1"/>
              <p:nvPr/>
            </p:nvSpPr>
            <p:spPr>
              <a:xfrm>
                <a:off x="2791450" y="1120275"/>
                <a:ext cx="1064400" cy="615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lnSpc>
                    <a:spcPct val="115000"/>
                  </a:lnSpc>
                  <a:spcBef>
                    <a:spcPts val="600"/>
                  </a:spcBef>
                  <a:spcAft>
                    <a:spcPts val="1000"/>
                  </a:spcAft>
                  <a:buNone/>
                </a:pPr>
                <a:r>
                  <a:rPr lang="en" sz="2400" b="1">
                    <a:solidFill>
                      <a:srgbClr val="263248"/>
                    </a:solidFill>
                    <a:latin typeface="Roboto Condensed"/>
                    <a:ea typeface="Roboto Condensed"/>
                    <a:cs typeface="Roboto Condensed"/>
                    <a:sym typeface="Roboto Condensed"/>
                  </a:rPr>
                  <a:t>HDMI</a:t>
                </a:r>
                <a:endParaRPr sz="2400" b="1">
                  <a:latin typeface="Roboto Condensed"/>
                  <a:ea typeface="Roboto Condensed"/>
                  <a:cs typeface="Roboto Condensed"/>
                  <a:sym typeface="Roboto Condensed"/>
                </a:endParaRPr>
              </a:p>
            </p:txBody>
          </p:sp>
          <p:sp>
            <p:nvSpPr>
              <p:cNvPr id="2867" name="Google Shape;2867;p65"/>
              <p:cNvSpPr txBox="1"/>
              <p:nvPr/>
            </p:nvSpPr>
            <p:spPr>
              <a:xfrm>
                <a:off x="4498025" y="1158775"/>
                <a:ext cx="1064400" cy="615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lnSpc>
                    <a:spcPct val="115000"/>
                  </a:lnSpc>
                  <a:spcBef>
                    <a:spcPts val="600"/>
                  </a:spcBef>
                  <a:spcAft>
                    <a:spcPts val="1000"/>
                  </a:spcAft>
                  <a:buNone/>
                </a:pPr>
                <a:r>
                  <a:rPr lang="en" sz="2400" b="1">
                    <a:solidFill>
                      <a:srgbClr val="263248"/>
                    </a:solidFill>
                    <a:latin typeface="Roboto Condensed"/>
                    <a:ea typeface="Roboto Condensed"/>
                    <a:cs typeface="Roboto Condensed"/>
                    <a:sym typeface="Roboto Condensed"/>
                  </a:rPr>
                  <a:t>Pines</a:t>
                </a:r>
                <a:endParaRPr sz="2400" b="1">
                  <a:latin typeface="Roboto Condensed"/>
                  <a:ea typeface="Roboto Condensed"/>
                  <a:cs typeface="Roboto Condensed"/>
                  <a:sym typeface="Roboto Condensed"/>
                </a:endParaRPr>
              </a:p>
            </p:txBody>
          </p:sp>
          <p:sp>
            <p:nvSpPr>
              <p:cNvPr id="2868" name="Google Shape;2868;p65"/>
              <p:cNvSpPr txBox="1"/>
              <p:nvPr/>
            </p:nvSpPr>
            <p:spPr>
              <a:xfrm>
                <a:off x="4406175" y="4636500"/>
                <a:ext cx="1410900" cy="615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lnSpc>
                    <a:spcPct val="115000"/>
                  </a:lnSpc>
                  <a:spcBef>
                    <a:spcPts val="600"/>
                  </a:spcBef>
                  <a:spcAft>
                    <a:spcPts val="1000"/>
                  </a:spcAft>
                  <a:buNone/>
                </a:pPr>
                <a:r>
                  <a:rPr lang="en" sz="2400" b="1">
                    <a:solidFill>
                      <a:srgbClr val="263248"/>
                    </a:solidFill>
                    <a:latin typeface="Roboto Condensed"/>
                    <a:ea typeface="Roboto Condensed"/>
                    <a:cs typeface="Roboto Condensed"/>
                    <a:sym typeface="Roboto Condensed"/>
                  </a:rPr>
                  <a:t>Botones</a:t>
                </a:r>
                <a:endParaRPr sz="2400" b="1">
                  <a:latin typeface="Roboto Condensed"/>
                  <a:ea typeface="Roboto Condensed"/>
                  <a:cs typeface="Roboto Condensed"/>
                  <a:sym typeface="Roboto Condensed"/>
                </a:endParaRPr>
              </a:p>
            </p:txBody>
          </p:sp>
          <p:sp>
            <p:nvSpPr>
              <p:cNvPr id="2869" name="Google Shape;2869;p65"/>
              <p:cNvSpPr txBox="1"/>
              <p:nvPr/>
            </p:nvSpPr>
            <p:spPr>
              <a:xfrm>
                <a:off x="6060900" y="3485450"/>
                <a:ext cx="732600" cy="615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lnSpc>
                    <a:spcPct val="115000"/>
                  </a:lnSpc>
                  <a:spcBef>
                    <a:spcPts val="600"/>
                  </a:spcBef>
                  <a:spcAft>
                    <a:spcPts val="1000"/>
                  </a:spcAft>
                  <a:buNone/>
                </a:pPr>
                <a:r>
                  <a:rPr lang="en" sz="2400" b="1">
                    <a:solidFill>
                      <a:srgbClr val="263248"/>
                    </a:solidFill>
                    <a:latin typeface="Roboto Condensed"/>
                    <a:ea typeface="Roboto Condensed"/>
                    <a:cs typeface="Roboto Condensed"/>
                    <a:sym typeface="Roboto Condensed"/>
                  </a:rPr>
                  <a:t>SD</a:t>
                </a:r>
                <a:endParaRPr sz="2400" b="1">
                  <a:latin typeface="Roboto Condensed"/>
                  <a:ea typeface="Roboto Condensed"/>
                  <a:cs typeface="Roboto Condensed"/>
                  <a:sym typeface="Roboto Condensed"/>
                </a:endParaRPr>
              </a:p>
            </p:txBody>
          </p:sp>
          <p:sp>
            <p:nvSpPr>
              <p:cNvPr id="2870" name="Google Shape;2870;p65"/>
              <p:cNvSpPr txBox="1"/>
              <p:nvPr/>
            </p:nvSpPr>
            <p:spPr>
              <a:xfrm>
                <a:off x="6060900" y="3001675"/>
                <a:ext cx="732600" cy="615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lnSpc>
                    <a:spcPct val="115000"/>
                  </a:lnSpc>
                  <a:spcBef>
                    <a:spcPts val="600"/>
                  </a:spcBef>
                  <a:spcAft>
                    <a:spcPts val="1000"/>
                  </a:spcAft>
                  <a:buNone/>
                </a:pPr>
                <a:r>
                  <a:rPr lang="en" sz="2400" b="1">
                    <a:solidFill>
                      <a:srgbClr val="263248"/>
                    </a:solidFill>
                    <a:latin typeface="Roboto Condensed"/>
                    <a:ea typeface="Roboto Condensed"/>
                    <a:cs typeface="Roboto Condensed"/>
                    <a:sym typeface="Roboto Condensed"/>
                  </a:rPr>
                  <a:t>SPI</a:t>
                </a:r>
                <a:endParaRPr sz="2400" b="1">
                  <a:latin typeface="Roboto Condensed"/>
                  <a:ea typeface="Roboto Condensed"/>
                  <a:cs typeface="Roboto Condensed"/>
                  <a:sym typeface="Roboto Condensed"/>
                </a:endParaRPr>
              </a:p>
            </p:txBody>
          </p:sp>
          <p:sp>
            <p:nvSpPr>
              <p:cNvPr id="2871" name="Google Shape;2871;p65"/>
              <p:cNvSpPr txBox="1"/>
              <p:nvPr/>
            </p:nvSpPr>
            <p:spPr>
              <a:xfrm>
                <a:off x="670800" y="3485450"/>
                <a:ext cx="972000" cy="615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lnSpc>
                    <a:spcPct val="115000"/>
                  </a:lnSpc>
                  <a:spcBef>
                    <a:spcPts val="600"/>
                  </a:spcBef>
                  <a:spcAft>
                    <a:spcPts val="1000"/>
                  </a:spcAft>
                  <a:buNone/>
                </a:pPr>
                <a:r>
                  <a:rPr lang="en" sz="2400" b="1">
                    <a:solidFill>
                      <a:srgbClr val="263248"/>
                    </a:solidFill>
                    <a:latin typeface="Roboto Condensed"/>
                    <a:ea typeface="Roboto Condensed"/>
                    <a:cs typeface="Roboto Condensed"/>
                    <a:sym typeface="Roboto Condensed"/>
                  </a:rPr>
                  <a:t>Audio</a:t>
                </a:r>
                <a:endParaRPr sz="2400" b="1">
                  <a:latin typeface="Roboto Condensed"/>
                  <a:ea typeface="Roboto Condensed"/>
                  <a:cs typeface="Roboto Condensed"/>
                  <a:sym typeface="Roboto Condensed"/>
                </a:endParaRPr>
              </a:p>
            </p:txBody>
          </p:sp>
          <p:sp>
            <p:nvSpPr>
              <p:cNvPr id="2872" name="Google Shape;2872;p65"/>
              <p:cNvSpPr txBox="1"/>
              <p:nvPr/>
            </p:nvSpPr>
            <p:spPr>
              <a:xfrm>
                <a:off x="3178625" y="4636500"/>
                <a:ext cx="1319400" cy="615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lnSpc>
                    <a:spcPct val="115000"/>
                  </a:lnSpc>
                  <a:spcBef>
                    <a:spcPts val="600"/>
                  </a:spcBef>
                  <a:spcAft>
                    <a:spcPts val="1000"/>
                  </a:spcAft>
                  <a:buNone/>
                </a:pPr>
                <a:r>
                  <a:rPr lang="en" sz="2400" b="1">
                    <a:solidFill>
                      <a:srgbClr val="263248"/>
                    </a:solidFill>
                    <a:latin typeface="Roboto Condensed"/>
                    <a:ea typeface="Roboto Condensed"/>
                    <a:cs typeface="Roboto Condensed"/>
                    <a:sym typeface="Roboto Condensed"/>
                  </a:rPr>
                  <a:t>Switches</a:t>
                </a:r>
                <a:endParaRPr sz="2400" b="1">
                  <a:latin typeface="Roboto Condensed"/>
                  <a:ea typeface="Roboto Condensed"/>
                  <a:cs typeface="Roboto Condensed"/>
                  <a:sym typeface="Roboto Condensed"/>
                </a:endParaRPr>
              </a:p>
            </p:txBody>
          </p:sp>
          <p:sp>
            <p:nvSpPr>
              <p:cNvPr id="2873" name="Google Shape;2873;p65"/>
              <p:cNvSpPr txBox="1"/>
              <p:nvPr/>
            </p:nvSpPr>
            <p:spPr>
              <a:xfrm>
                <a:off x="6060900" y="2154850"/>
                <a:ext cx="1064400" cy="615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lnSpc>
                    <a:spcPct val="115000"/>
                  </a:lnSpc>
                  <a:spcBef>
                    <a:spcPts val="600"/>
                  </a:spcBef>
                  <a:spcAft>
                    <a:spcPts val="1000"/>
                  </a:spcAft>
                  <a:buNone/>
                </a:pPr>
                <a:r>
                  <a:rPr lang="en" sz="2400" b="1">
                    <a:solidFill>
                      <a:srgbClr val="263248"/>
                    </a:solidFill>
                    <a:latin typeface="Roboto Condensed"/>
                    <a:ea typeface="Roboto Condensed"/>
                    <a:cs typeface="Roboto Condensed"/>
                    <a:sym typeface="Roboto Condensed"/>
                  </a:rPr>
                  <a:t>Pines</a:t>
                </a:r>
                <a:endParaRPr sz="2400" b="1">
                  <a:latin typeface="Roboto Condensed"/>
                  <a:ea typeface="Roboto Condensed"/>
                  <a:cs typeface="Roboto Condensed"/>
                  <a:sym typeface="Roboto Condensed"/>
                </a:endParaRPr>
              </a:p>
            </p:txBody>
          </p:sp>
        </p:grp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8" name="Google Shape;2188;p4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sp>
        <p:nvSpPr>
          <p:cNvPr id="2186" name="Google Shape;2186;p48"/>
          <p:cNvSpPr txBox="1">
            <a:spLocks noGrp="1"/>
          </p:cNvSpPr>
          <p:nvPr>
            <p:ph type="title" idx="4294967295"/>
          </p:nvPr>
        </p:nvSpPr>
        <p:spPr>
          <a:xfrm>
            <a:off x="-75627" y="-44282"/>
            <a:ext cx="1567543" cy="76676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Arquitectura</a:t>
            </a:r>
            <a:endParaRPr dirty="0"/>
          </a:p>
        </p:txBody>
      </p:sp>
      <p:sp>
        <p:nvSpPr>
          <p:cNvPr id="2191" name="Google Shape;2191;p48"/>
          <p:cNvSpPr txBox="1">
            <a:spLocks noGrp="1"/>
          </p:cNvSpPr>
          <p:nvPr>
            <p:ph type="body" idx="4294967295"/>
          </p:nvPr>
        </p:nvSpPr>
        <p:spPr>
          <a:xfrm>
            <a:off x="7183438" y="558800"/>
            <a:ext cx="1960562" cy="6000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4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Diseño propuesto en el marco de este trabajo.</a:t>
            </a:r>
            <a:endParaRPr sz="14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192" name="Google Shape;2192;p48"/>
          <p:cNvSpPr/>
          <p:nvPr/>
        </p:nvSpPr>
        <p:spPr>
          <a:xfrm>
            <a:off x="6864511" y="670128"/>
            <a:ext cx="307185" cy="268458"/>
          </a:xfrm>
          <a:custGeom>
            <a:avLst/>
            <a:gdLst/>
            <a:ahLst/>
            <a:cxnLst/>
            <a:rect l="l" t="t" r="r" b="b"/>
            <a:pathLst>
              <a:path w="16221" h="14176" fill="none" extrusionOk="0">
                <a:moveTo>
                  <a:pt x="16075" y="12665"/>
                </a:moveTo>
                <a:lnTo>
                  <a:pt x="8987" y="488"/>
                </a:lnTo>
                <a:lnTo>
                  <a:pt x="8987" y="488"/>
                </a:lnTo>
                <a:lnTo>
                  <a:pt x="8914" y="390"/>
                </a:lnTo>
                <a:lnTo>
                  <a:pt x="8817" y="293"/>
                </a:lnTo>
                <a:lnTo>
                  <a:pt x="8720" y="196"/>
                </a:lnTo>
                <a:lnTo>
                  <a:pt x="8622" y="123"/>
                </a:lnTo>
                <a:lnTo>
                  <a:pt x="8500" y="74"/>
                </a:lnTo>
                <a:lnTo>
                  <a:pt x="8379" y="25"/>
                </a:lnTo>
                <a:lnTo>
                  <a:pt x="8232" y="1"/>
                </a:lnTo>
                <a:lnTo>
                  <a:pt x="8111" y="1"/>
                </a:lnTo>
                <a:lnTo>
                  <a:pt x="8111" y="1"/>
                </a:lnTo>
                <a:lnTo>
                  <a:pt x="7965" y="1"/>
                </a:lnTo>
                <a:lnTo>
                  <a:pt x="7843" y="25"/>
                </a:lnTo>
                <a:lnTo>
                  <a:pt x="7721" y="74"/>
                </a:lnTo>
                <a:lnTo>
                  <a:pt x="7599" y="123"/>
                </a:lnTo>
                <a:lnTo>
                  <a:pt x="7502" y="196"/>
                </a:lnTo>
                <a:lnTo>
                  <a:pt x="7404" y="293"/>
                </a:lnTo>
                <a:lnTo>
                  <a:pt x="7307" y="390"/>
                </a:lnTo>
                <a:lnTo>
                  <a:pt x="7234" y="488"/>
                </a:lnTo>
                <a:lnTo>
                  <a:pt x="147" y="12665"/>
                </a:lnTo>
                <a:lnTo>
                  <a:pt x="147" y="12665"/>
                </a:lnTo>
                <a:lnTo>
                  <a:pt x="74" y="12787"/>
                </a:lnTo>
                <a:lnTo>
                  <a:pt x="25" y="12909"/>
                </a:lnTo>
                <a:lnTo>
                  <a:pt x="0" y="13031"/>
                </a:lnTo>
                <a:lnTo>
                  <a:pt x="0" y="13177"/>
                </a:lnTo>
                <a:lnTo>
                  <a:pt x="0" y="13177"/>
                </a:lnTo>
                <a:lnTo>
                  <a:pt x="0" y="13299"/>
                </a:lnTo>
                <a:lnTo>
                  <a:pt x="25" y="13420"/>
                </a:lnTo>
                <a:lnTo>
                  <a:pt x="74" y="13567"/>
                </a:lnTo>
                <a:lnTo>
                  <a:pt x="147" y="13688"/>
                </a:lnTo>
                <a:lnTo>
                  <a:pt x="147" y="13688"/>
                </a:lnTo>
                <a:lnTo>
                  <a:pt x="220" y="13786"/>
                </a:lnTo>
                <a:lnTo>
                  <a:pt x="293" y="13883"/>
                </a:lnTo>
                <a:lnTo>
                  <a:pt x="390" y="13981"/>
                </a:lnTo>
                <a:lnTo>
                  <a:pt x="512" y="14054"/>
                </a:lnTo>
                <a:lnTo>
                  <a:pt x="634" y="14102"/>
                </a:lnTo>
                <a:lnTo>
                  <a:pt x="755" y="14151"/>
                </a:lnTo>
                <a:lnTo>
                  <a:pt x="877" y="14175"/>
                </a:lnTo>
                <a:lnTo>
                  <a:pt x="1023" y="14175"/>
                </a:lnTo>
                <a:lnTo>
                  <a:pt x="15198" y="14175"/>
                </a:lnTo>
                <a:lnTo>
                  <a:pt x="15198" y="14175"/>
                </a:lnTo>
                <a:lnTo>
                  <a:pt x="15344" y="14175"/>
                </a:lnTo>
                <a:lnTo>
                  <a:pt x="15466" y="14151"/>
                </a:lnTo>
                <a:lnTo>
                  <a:pt x="15588" y="14102"/>
                </a:lnTo>
                <a:lnTo>
                  <a:pt x="15709" y="14054"/>
                </a:lnTo>
                <a:lnTo>
                  <a:pt x="15831" y="13981"/>
                </a:lnTo>
                <a:lnTo>
                  <a:pt x="15929" y="13883"/>
                </a:lnTo>
                <a:lnTo>
                  <a:pt x="16002" y="13786"/>
                </a:lnTo>
                <a:lnTo>
                  <a:pt x="16075" y="13688"/>
                </a:lnTo>
                <a:lnTo>
                  <a:pt x="16075" y="13688"/>
                </a:lnTo>
                <a:lnTo>
                  <a:pt x="16148" y="13567"/>
                </a:lnTo>
                <a:lnTo>
                  <a:pt x="16197" y="13420"/>
                </a:lnTo>
                <a:lnTo>
                  <a:pt x="16221" y="13299"/>
                </a:lnTo>
                <a:lnTo>
                  <a:pt x="16221" y="13177"/>
                </a:lnTo>
                <a:lnTo>
                  <a:pt x="16221" y="13177"/>
                </a:lnTo>
                <a:lnTo>
                  <a:pt x="16221" y="13031"/>
                </a:lnTo>
                <a:lnTo>
                  <a:pt x="16197" y="12909"/>
                </a:lnTo>
                <a:lnTo>
                  <a:pt x="16148" y="12787"/>
                </a:lnTo>
                <a:lnTo>
                  <a:pt x="16075" y="12665"/>
                </a:lnTo>
                <a:lnTo>
                  <a:pt x="16075" y="12665"/>
                </a:lnTo>
                <a:close/>
                <a:moveTo>
                  <a:pt x="8111" y="12349"/>
                </a:moveTo>
                <a:lnTo>
                  <a:pt x="8111" y="12349"/>
                </a:lnTo>
                <a:lnTo>
                  <a:pt x="7916" y="12324"/>
                </a:lnTo>
                <a:lnTo>
                  <a:pt x="7721" y="12276"/>
                </a:lnTo>
                <a:lnTo>
                  <a:pt x="7575" y="12178"/>
                </a:lnTo>
                <a:lnTo>
                  <a:pt x="7429" y="12057"/>
                </a:lnTo>
                <a:lnTo>
                  <a:pt x="7307" y="11910"/>
                </a:lnTo>
                <a:lnTo>
                  <a:pt x="7210" y="11764"/>
                </a:lnTo>
                <a:lnTo>
                  <a:pt x="7161" y="11569"/>
                </a:lnTo>
                <a:lnTo>
                  <a:pt x="7136" y="11375"/>
                </a:lnTo>
                <a:lnTo>
                  <a:pt x="7136" y="11375"/>
                </a:lnTo>
                <a:lnTo>
                  <a:pt x="7161" y="11180"/>
                </a:lnTo>
                <a:lnTo>
                  <a:pt x="7210" y="11009"/>
                </a:lnTo>
                <a:lnTo>
                  <a:pt x="7307" y="10839"/>
                </a:lnTo>
                <a:lnTo>
                  <a:pt x="7429" y="10693"/>
                </a:lnTo>
                <a:lnTo>
                  <a:pt x="7575" y="10571"/>
                </a:lnTo>
                <a:lnTo>
                  <a:pt x="7721" y="10473"/>
                </a:lnTo>
                <a:lnTo>
                  <a:pt x="7916" y="10425"/>
                </a:lnTo>
                <a:lnTo>
                  <a:pt x="8111" y="10400"/>
                </a:lnTo>
                <a:lnTo>
                  <a:pt x="8111" y="10400"/>
                </a:lnTo>
                <a:lnTo>
                  <a:pt x="8306" y="10425"/>
                </a:lnTo>
                <a:lnTo>
                  <a:pt x="8476" y="10473"/>
                </a:lnTo>
                <a:lnTo>
                  <a:pt x="8646" y="10571"/>
                </a:lnTo>
                <a:lnTo>
                  <a:pt x="8793" y="10693"/>
                </a:lnTo>
                <a:lnTo>
                  <a:pt x="8914" y="10839"/>
                </a:lnTo>
                <a:lnTo>
                  <a:pt x="9012" y="11009"/>
                </a:lnTo>
                <a:lnTo>
                  <a:pt x="9061" y="11180"/>
                </a:lnTo>
                <a:lnTo>
                  <a:pt x="9085" y="11375"/>
                </a:lnTo>
                <a:lnTo>
                  <a:pt x="9085" y="11375"/>
                </a:lnTo>
                <a:lnTo>
                  <a:pt x="9061" y="11569"/>
                </a:lnTo>
                <a:lnTo>
                  <a:pt x="9012" y="11764"/>
                </a:lnTo>
                <a:lnTo>
                  <a:pt x="8914" y="11910"/>
                </a:lnTo>
                <a:lnTo>
                  <a:pt x="8793" y="12057"/>
                </a:lnTo>
                <a:lnTo>
                  <a:pt x="8646" y="12178"/>
                </a:lnTo>
                <a:lnTo>
                  <a:pt x="8476" y="12276"/>
                </a:lnTo>
                <a:lnTo>
                  <a:pt x="8306" y="12324"/>
                </a:lnTo>
                <a:lnTo>
                  <a:pt x="8111" y="12349"/>
                </a:lnTo>
                <a:lnTo>
                  <a:pt x="8111" y="12349"/>
                </a:lnTo>
                <a:close/>
                <a:moveTo>
                  <a:pt x="9231" y="5091"/>
                </a:moveTo>
                <a:lnTo>
                  <a:pt x="8939" y="8915"/>
                </a:lnTo>
                <a:lnTo>
                  <a:pt x="8939" y="8915"/>
                </a:lnTo>
                <a:lnTo>
                  <a:pt x="8914" y="9061"/>
                </a:lnTo>
                <a:lnTo>
                  <a:pt x="8866" y="9207"/>
                </a:lnTo>
                <a:lnTo>
                  <a:pt x="8793" y="9304"/>
                </a:lnTo>
                <a:lnTo>
                  <a:pt x="8695" y="9426"/>
                </a:lnTo>
                <a:lnTo>
                  <a:pt x="8573" y="9499"/>
                </a:lnTo>
                <a:lnTo>
                  <a:pt x="8452" y="9572"/>
                </a:lnTo>
                <a:lnTo>
                  <a:pt x="8330" y="9621"/>
                </a:lnTo>
                <a:lnTo>
                  <a:pt x="8184" y="9621"/>
                </a:lnTo>
                <a:lnTo>
                  <a:pt x="8038" y="9621"/>
                </a:lnTo>
                <a:lnTo>
                  <a:pt x="8038" y="9621"/>
                </a:lnTo>
                <a:lnTo>
                  <a:pt x="7891" y="9621"/>
                </a:lnTo>
                <a:lnTo>
                  <a:pt x="7770" y="9572"/>
                </a:lnTo>
                <a:lnTo>
                  <a:pt x="7648" y="9499"/>
                </a:lnTo>
                <a:lnTo>
                  <a:pt x="7526" y="9426"/>
                </a:lnTo>
                <a:lnTo>
                  <a:pt x="7429" y="9304"/>
                </a:lnTo>
                <a:lnTo>
                  <a:pt x="7356" y="9207"/>
                </a:lnTo>
                <a:lnTo>
                  <a:pt x="7307" y="9061"/>
                </a:lnTo>
                <a:lnTo>
                  <a:pt x="7283" y="8915"/>
                </a:lnTo>
                <a:lnTo>
                  <a:pt x="6990" y="5091"/>
                </a:lnTo>
                <a:lnTo>
                  <a:pt x="6990" y="5091"/>
                </a:lnTo>
                <a:lnTo>
                  <a:pt x="7015" y="4945"/>
                </a:lnTo>
                <a:lnTo>
                  <a:pt x="7039" y="4823"/>
                </a:lnTo>
                <a:lnTo>
                  <a:pt x="7088" y="4701"/>
                </a:lnTo>
                <a:lnTo>
                  <a:pt x="7161" y="4604"/>
                </a:lnTo>
                <a:lnTo>
                  <a:pt x="7258" y="4506"/>
                </a:lnTo>
                <a:lnTo>
                  <a:pt x="7380" y="4433"/>
                </a:lnTo>
                <a:lnTo>
                  <a:pt x="7526" y="4409"/>
                </a:lnTo>
                <a:lnTo>
                  <a:pt x="7648" y="4385"/>
                </a:lnTo>
                <a:lnTo>
                  <a:pt x="8573" y="4385"/>
                </a:lnTo>
                <a:lnTo>
                  <a:pt x="8573" y="4385"/>
                </a:lnTo>
                <a:lnTo>
                  <a:pt x="8695" y="4409"/>
                </a:lnTo>
                <a:lnTo>
                  <a:pt x="8841" y="4433"/>
                </a:lnTo>
                <a:lnTo>
                  <a:pt x="8963" y="4506"/>
                </a:lnTo>
                <a:lnTo>
                  <a:pt x="9061" y="4604"/>
                </a:lnTo>
                <a:lnTo>
                  <a:pt x="9134" y="4701"/>
                </a:lnTo>
                <a:lnTo>
                  <a:pt x="9182" y="4823"/>
                </a:lnTo>
                <a:lnTo>
                  <a:pt x="9207" y="4945"/>
                </a:lnTo>
                <a:lnTo>
                  <a:pt x="9231" y="5091"/>
                </a:lnTo>
                <a:lnTo>
                  <a:pt x="9231" y="5091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6DDB46AA-6581-6F58-A2B1-3C63C86650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5966" y="274446"/>
            <a:ext cx="4169672" cy="3621031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8" name="Google Shape;2188;p4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  <p:sp>
        <p:nvSpPr>
          <p:cNvPr id="2186" name="Google Shape;2186;p48"/>
          <p:cNvSpPr txBox="1">
            <a:spLocks noGrp="1"/>
          </p:cNvSpPr>
          <p:nvPr>
            <p:ph type="title" idx="4294967295"/>
          </p:nvPr>
        </p:nvSpPr>
        <p:spPr>
          <a:xfrm>
            <a:off x="-75628" y="-44282"/>
            <a:ext cx="2623383" cy="76676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Trama de datos</a:t>
            </a:r>
            <a:endParaRPr dirty="0"/>
          </a:p>
        </p:txBody>
      </p:sp>
      <p:sp>
        <p:nvSpPr>
          <p:cNvPr id="2191" name="Google Shape;2191;p48"/>
          <p:cNvSpPr txBox="1">
            <a:spLocks noGrp="1"/>
          </p:cNvSpPr>
          <p:nvPr>
            <p:ph type="body" idx="4294967295"/>
          </p:nvPr>
        </p:nvSpPr>
        <p:spPr>
          <a:xfrm>
            <a:off x="2687360" y="4652062"/>
            <a:ext cx="3908885" cy="6000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s-AR" sz="14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El ejemplo es explicado en profundidad en la tesis.</a:t>
            </a:r>
            <a:endParaRPr sz="1400"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192" name="Google Shape;2192;p48"/>
          <p:cNvSpPr/>
          <p:nvPr/>
        </p:nvSpPr>
        <p:spPr>
          <a:xfrm>
            <a:off x="2425135" y="4789765"/>
            <a:ext cx="307185" cy="268458"/>
          </a:xfrm>
          <a:custGeom>
            <a:avLst/>
            <a:gdLst/>
            <a:ahLst/>
            <a:cxnLst/>
            <a:rect l="l" t="t" r="r" b="b"/>
            <a:pathLst>
              <a:path w="16221" h="14176" fill="none" extrusionOk="0">
                <a:moveTo>
                  <a:pt x="16075" y="12665"/>
                </a:moveTo>
                <a:lnTo>
                  <a:pt x="8987" y="488"/>
                </a:lnTo>
                <a:lnTo>
                  <a:pt x="8987" y="488"/>
                </a:lnTo>
                <a:lnTo>
                  <a:pt x="8914" y="390"/>
                </a:lnTo>
                <a:lnTo>
                  <a:pt x="8817" y="293"/>
                </a:lnTo>
                <a:lnTo>
                  <a:pt x="8720" y="196"/>
                </a:lnTo>
                <a:lnTo>
                  <a:pt x="8622" y="123"/>
                </a:lnTo>
                <a:lnTo>
                  <a:pt x="8500" y="74"/>
                </a:lnTo>
                <a:lnTo>
                  <a:pt x="8379" y="25"/>
                </a:lnTo>
                <a:lnTo>
                  <a:pt x="8232" y="1"/>
                </a:lnTo>
                <a:lnTo>
                  <a:pt x="8111" y="1"/>
                </a:lnTo>
                <a:lnTo>
                  <a:pt x="8111" y="1"/>
                </a:lnTo>
                <a:lnTo>
                  <a:pt x="7965" y="1"/>
                </a:lnTo>
                <a:lnTo>
                  <a:pt x="7843" y="25"/>
                </a:lnTo>
                <a:lnTo>
                  <a:pt x="7721" y="74"/>
                </a:lnTo>
                <a:lnTo>
                  <a:pt x="7599" y="123"/>
                </a:lnTo>
                <a:lnTo>
                  <a:pt x="7502" y="196"/>
                </a:lnTo>
                <a:lnTo>
                  <a:pt x="7404" y="293"/>
                </a:lnTo>
                <a:lnTo>
                  <a:pt x="7307" y="390"/>
                </a:lnTo>
                <a:lnTo>
                  <a:pt x="7234" y="488"/>
                </a:lnTo>
                <a:lnTo>
                  <a:pt x="147" y="12665"/>
                </a:lnTo>
                <a:lnTo>
                  <a:pt x="147" y="12665"/>
                </a:lnTo>
                <a:lnTo>
                  <a:pt x="74" y="12787"/>
                </a:lnTo>
                <a:lnTo>
                  <a:pt x="25" y="12909"/>
                </a:lnTo>
                <a:lnTo>
                  <a:pt x="0" y="13031"/>
                </a:lnTo>
                <a:lnTo>
                  <a:pt x="0" y="13177"/>
                </a:lnTo>
                <a:lnTo>
                  <a:pt x="0" y="13177"/>
                </a:lnTo>
                <a:lnTo>
                  <a:pt x="0" y="13299"/>
                </a:lnTo>
                <a:lnTo>
                  <a:pt x="25" y="13420"/>
                </a:lnTo>
                <a:lnTo>
                  <a:pt x="74" y="13567"/>
                </a:lnTo>
                <a:lnTo>
                  <a:pt x="147" y="13688"/>
                </a:lnTo>
                <a:lnTo>
                  <a:pt x="147" y="13688"/>
                </a:lnTo>
                <a:lnTo>
                  <a:pt x="220" y="13786"/>
                </a:lnTo>
                <a:lnTo>
                  <a:pt x="293" y="13883"/>
                </a:lnTo>
                <a:lnTo>
                  <a:pt x="390" y="13981"/>
                </a:lnTo>
                <a:lnTo>
                  <a:pt x="512" y="14054"/>
                </a:lnTo>
                <a:lnTo>
                  <a:pt x="634" y="14102"/>
                </a:lnTo>
                <a:lnTo>
                  <a:pt x="755" y="14151"/>
                </a:lnTo>
                <a:lnTo>
                  <a:pt x="877" y="14175"/>
                </a:lnTo>
                <a:lnTo>
                  <a:pt x="1023" y="14175"/>
                </a:lnTo>
                <a:lnTo>
                  <a:pt x="15198" y="14175"/>
                </a:lnTo>
                <a:lnTo>
                  <a:pt x="15198" y="14175"/>
                </a:lnTo>
                <a:lnTo>
                  <a:pt x="15344" y="14175"/>
                </a:lnTo>
                <a:lnTo>
                  <a:pt x="15466" y="14151"/>
                </a:lnTo>
                <a:lnTo>
                  <a:pt x="15588" y="14102"/>
                </a:lnTo>
                <a:lnTo>
                  <a:pt x="15709" y="14054"/>
                </a:lnTo>
                <a:lnTo>
                  <a:pt x="15831" y="13981"/>
                </a:lnTo>
                <a:lnTo>
                  <a:pt x="15929" y="13883"/>
                </a:lnTo>
                <a:lnTo>
                  <a:pt x="16002" y="13786"/>
                </a:lnTo>
                <a:lnTo>
                  <a:pt x="16075" y="13688"/>
                </a:lnTo>
                <a:lnTo>
                  <a:pt x="16075" y="13688"/>
                </a:lnTo>
                <a:lnTo>
                  <a:pt x="16148" y="13567"/>
                </a:lnTo>
                <a:lnTo>
                  <a:pt x="16197" y="13420"/>
                </a:lnTo>
                <a:lnTo>
                  <a:pt x="16221" y="13299"/>
                </a:lnTo>
                <a:lnTo>
                  <a:pt x="16221" y="13177"/>
                </a:lnTo>
                <a:lnTo>
                  <a:pt x="16221" y="13177"/>
                </a:lnTo>
                <a:lnTo>
                  <a:pt x="16221" y="13031"/>
                </a:lnTo>
                <a:lnTo>
                  <a:pt x="16197" y="12909"/>
                </a:lnTo>
                <a:lnTo>
                  <a:pt x="16148" y="12787"/>
                </a:lnTo>
                <a:lnTo>
                  <a:pt x="16075" y="12665"/>
                </a:lnTo>
                <a:lnTo>
                  <a:pt x="16075" y="12665"/>
                </a:lnTo>
                <a:close/>
                <a:moveTo>
                  <a:pt x="8111" y="12349"/>
                </a:moveTo>
                <a:lnTo>
                  <a:pt x="8111" y="12349"/>
                </a:lnTo>
                <a:lnTo>
                  <a:pt x="7916" y="12324"/>
                </a:lnTo>
                <a:lnTo>
                  <a:pt x="7721" y="12276"/>
                </a:lnTo>
                <a:lnTo>
                  <a:pt x="7575" y="12178"/>
                </a:lnTo>
                <a:lnTo>
                  <a:pt x="7429" y="12057"/>
                </a:lnTo>
                <a:lnTo>
                  <a:pt x="7307" y="11910"/>
                </a:lnTo>
                <a:lnTo>
                  <a:pt x="7210" y="11764"/>
                </a:lnTo>
                <a:lnTo>
                  <a:pt x="7161" y="11569"/>
                </a:lnTo>
                <a:lnTo>
                  <a:pt x="7136" y="11375"/>
                </a:lnTo>
                <a:lnTo>
                  <a:pt x="7136" y="11375"/>
                </a:lnTo>
                <a:lnTo>
                  <a:pt x="7161" y="11180"/>
                </a:lnTo>
                <a:lnTo>
                  <a:pt x="7210" y="11009"/>
                </a:lnTo>
                <a:lnTo>
                  <a:pt x="7307" y="10839"/>
                </a:lnTo>
                <a:lnTo>
                  <a:pt x="7429" y="10693"/>
                </a:lnTo>
                <a:lnTo>
                  <a:pt x="7575" y="10571"/>
                </a:lnTo>
                <a:lnTo>
                  <a:pt x="7721" y="10473"/>
                </a:lnTo>
                <a:lnTo>
                  <a:pt x="7916" y="10425"/>
                </a:lnTo>
                <a:lnTo>
                  <a:pt x="8111" y="10400"/>
                </a:lnTo>
                <a:lnTo>
                  <a:pt x="8111" y="10400"/>
                </a:lnTo>
                <a:lnTo>
                  <a:pt x="8306" y="10425"/>
                </a:lnTo>
                <a:lnTo>
                  <a:pt x="8476" y="10473"/>
                </a:lnTo>
                <a:lnTo>
                  <a:pt x="8646" y="10571"/>
                </a:lnTo>
                <a:lnTo>
                  <a:pt x="8793" y="10693"/>
                </a:lnTo>
                <a:lnTo>
                  <a:pt x="8914" y="10839"/>
                </a:lnTo>
                <a:lnTo>
                  <a:pt x="9012" y="11009"/>
                </a:lnTo>
                <a:lnTo>
                  <a:pt x="9061" y="11180"/>
                </a:lnTo>
                <a:lnTo>
                  <a:pt x="9085" y="11375"/>
                </a:lnTo>
                <a:lnTo>
                  <a:pt x="9085" y="11375"/>
                </a:lnTo>
                <a:lnTo>
                  <a:pt x="9061" y="11569"/>
                </a:lnTo>
                <a:lnTo>
                  <a:pt x="9012" y="11764"/>
                </a:lnTo>
                <a:lnTo>
                  <a:pt x="8914" y="11910"/>
                </a:lnTo>
                <a:lnTo>
                  <a:pt x="8793" y="12057"/>
                </a:lnTo>
                <a:lnTo>
                  <a:pt x="8646" y="12178"/>
                </a:lnTo>
                <a:lnTo>
                  <a:pt x="8476" y="12276"/>
                </a:lnTo>
                <a:lnTo>
                  <a:pt x="8306" y="12324"/>
                </a:lnTo>
                <a:lnTo>
                  <a:pt x="8111" y="12349"/>
                </a:lnTo>
                <a:lnTo>
                  <a:pt x="8111" y="12349"/>
                </a:lnTo>
                <a:close/>
                <a:moveTo>
                  <a:pt x="9231" y="5091"/>
                </a:moveTo>
                <a:lnTo>
                  <a:pt x="8939" y="8915"/>
                </a:lnTo>
                <a:lnTo>
                  <a:pt x="8939" y="8915"/>
                </a:lnTo>
                <a:lnTo>
                  <a:pt x="8914" y="9061"/>
                </a:lnTo>
                <a:lnTo>
                  <a:pt x="8866" y="9207"/>
                </a:lnTo>
                <a:lnTo>
                  <a:pt x="8793" y="9304"/>
                </a:lnTo>
                <a:lnTo>
                  <a:pt x="8695" y="9426"/>
                </a:lnTo>
                <a:lnTo>
                  <a:pt x="8573" y="9499"/>
                </a:lnTo>
                <a:lnTo>
                  <a:pt x="8452" y="9572"/>
                </a:lnTo>
                <a:lnTo>
                  <a:pt x="8330" y="9621"/>
                </a:lnTo>
                <a:lnTo>
                  <a:pt x="8184" y="9621"/>
                </a:lnTo>
                <a:lnTo>
                  <a:pt x="8038" y="9621"/>
                </a:lnTo>
                <a:lnTo>
                  <a:pt x="8038" y="9621"/>
                </a:lnTo>
                <a:lnTo>
                  <a:pt x="7891" y="9621"/>
                </a:lnTo>
                <a:lnTo>
                  <a:pt x="7770" y="9572"/>
                </a:lnTo>
                <a:lnTo>
                  <a:pt x="7648" y="9499"/>
                </a:lnTo>
                <a:lnTo>
                  <a:pt x="7526" y="9426"/>
                </a:lnTo>
                <a:lnTo>
                  <a:pt x="7429" y="9304"/>
                </a:lnTo>
                <a:lnTo>
                  <a:pt x="7356" y="9207"/>
                </a:lnTo>
                <a:lnTo>
                  <a:pt x="7307" y="9061"/>
                </a:lnTo>
                <a:lnTo>
                  <a:pt x="7283" y="8915"/>
                </a:lnTo>
                <a:lnTo>
                  <a:pt x="6990" y="5091"/>
                </a:lnTo>
                <a:lnTo>
                  <a:pt x="6990" y="5091"/>
                </a:lnTo>
                <a:lnTo>
                  <a:pt x="7015" y="4945"/>
                </a:lnTo>
                <a:lnTo>
                  <a:pt x="7039" y="4823"/>
                </a:lnTo>
                <a:lnTo>
                  <a:pt x="7088" y="4701"/>
                </a:lnTo>
                <a:lnTo>
                  <a:pt x="7161" y="4604"/>
                </a:lnTo>
                <a:lnTo>
                  <a:pt x="7258" y="4506"/>
                </a:lnTo>
                <a:lnTo>
                  <a:pt x="7380" y="4433"/>
                </a:lnTo>
                <a:lnTo>
                  <a:pt x="7526" y="4409"/>
                </a:lnTo>
                <a:lnTo>
                  <a:pt x="7648" y="4385"/>
                </a:lnTo>
                <a:lnTo>
                  <a:pt x="8573" y="4385"/>
                </a:lnTo>
                <a:lnTo>
                  <a:pt x="8573" y="4385"/>
                </a:lnTo>
                <a:lnTo>
                  <a:pt x="8695" y="4409"/>
                </a:lnTo>
                <a:lnTo>
                  <a:pt x="8841" y="4433"/>
                </a:lnTo>
                <a:lnTo>
                  <a:pt x="8963" y="4506"/>
                </a:lnTo>
                <a:lnTo>
                  <a:pt x="9061" y="4604"/>
                </a:lnTo>
                <a:lnTo>
                  <a:pt x="9134" y="4701"/>
                </a:lnTo>
                <a:lnTo>
                  <a:pt x="9182" y="4823"/>
                </a:lnTo>
                <a:lnTo>
                  <a:pt x="9207" y="4945"/>
                </a:lnTo>
                <a:lnTo>
                  <a:pt x="9231" y="5091"/>
                </a:lnTo>
                <a:lnTo>
                  <a:pt x="9231" y="5091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 descr="A close-up of a computer screen&#10;&#10;Description automatically generated">
            <a:extLst>
              <a:ext uri="{FF2B5EF4-FFF2-40B4-BE49-F238E27FC236}">
                <a16:creationId xmlns:a16="http://schemas.microsoft.com/office/drawing/2014/main" id="{629C7E46-D72A-AEF6-1923-5C4DB4DB5A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2304" y="558800"/>
            <a:ext cx="4693011" cy="1005645"/>
          </a:xfrm>
          <a:prstGeom prst="rect">
            <a:avLst/>
          </a:prstGeom>
        </p:spPr>
      </p:pic>
      <p:pic>
        <p:nvPicPr>
          <p:cNvPr id="6" name="Picture 5" descr="A diagram of a route&#10;&#10;Description automatically generated">
            <a:extLst>
              <a:ext uri="{FF2B5EF4-FFF2-40B4-BE49-F238E27FC236}">
                <a16:creationId xmlns:a16="http://schemas.microsoft.com/office/drawing/2014/main" id="{F87BB881-3CD6-F777-181B-2186AFFBF0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3240" y="1903816"/>
            <a:ext cx="5957520" cy="2680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3699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5" name="Google Shape;2235;p5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Bloqueo de máquina de cambios por ocupación</a:t>
            </a:r>
            <a:endParaRPr/>
          </a:p>
        </p:txBody>
      </p:sp>
      <p:sp>
        <p:nvSpPr>
          <p:cNvPr id="2242" name="Google Shape;2242;p51"/>
          <p:cNvSpPr txBox="1">
            <a:spLocks noGrp="1"/>
          </p:cNvSpPr>
          <p:nvPr>
            <p:ph type="body" idx="1"/>
          </p:nvPr>
        </p:nvSpPr>
        <p:spPr>
          <a:xfrm>
            <a:off x="398550" y="1535700"/>
            <a:ext cx="8346900" cy="8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b="1" dirty="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Inhibe</a:t>
            </a:r>
            <a:r>
              <a:rPr lang="en" dirty="0">
                <a:solidFill>
                  <a:srgbClr val="000000"/>
                </a:solidFill>
              </a:rPr>
              <a:t> la conmutación del </a:t>
            </a:r>
            <a:r>
              <a:rPr lang="en" dirty="0">
                <a:solidFill>
                  <a:srgbClr val="FF9800"/>
                </a:solidFill>
              </a:rPr>
              <a:t>comando</a:t>
            </a:r>
            <a:r>
              <a:rPr lang="en" dirty="0">
                <a:solidFill>
                  <a:srgbClr val="000000"/>
                </a:solidFill>
              </a:rPr>
              <a:t> si los sectores de detección que protegen la cambio se encuentran </a:t>
            </a:r>
            <a:r>
              <a:rPr lang="en" b="1" dirty="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ocupados</a:t>
            </a:r>
            <a:endParaRPr b="1" dirty="0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236" name="Google Shape;2236;p5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  <p:sp>
        <p:nvSpPr>
          <p:cNvPr id="2237" name="Google Shape;2237;p51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 descr="A screenshot of a video game&#10;&#10;Description automatically generated">
            <a:extLst>
              <a:ext uri="{FF2B5EF4-FFF2-40B4-BE49-F238E27FC236}">
                <a16:creationId xmlns:a16="http://schemas.microsoft.com/office/drawing/2014/main" id="{7DB488B0-B146-1283-05A6-E1D7A0EF02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2961" y="2431500"/>
            <a:ext cx="5610780" cy="1812536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" name="Google Shape;2253;p5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60120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Requerimiento de rutas y bloqueo de cambios en ruta</a:t>
            </a:r>
            <a:endParaRPr/>
          </a:p>
        </p:txBody>
      </p:sp>
      <p:sp>
        <p:nvSpPr>
          <p:cNvPr id="2260" name="Google Shape;2260;p52"/>
          <p:cNvSpPr txBox="1">
            <a:spLocks noGrp="1"/>
          </p:cNvSpPr>
          <p:nvPr>
            <p:ph type="body" idx="1"/>
          </p:nvPr>
        </p:nvSpPr>
        <p:spPr>
          <a:xfrm>
            <a:off x="0" y="1388875"/>
            <a:ext cx="9144000" cy="93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b="1" dirty="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Inhibe</a:t>
            </a:r>
            <a:r>
              <a:rPr lang="en" dirty="0">
                <a:solidFill>
                  <a:srgbClr val="000000"/>
                </a:solidFill>
              </a:rPr>
              <a:t> la conmutación del </a:t>
            </a:r>
            <a:r>
              <a:rPr lang="en" dirty="0">
                <a:solidFill>
                  <a:srgbClr val="FF9800"/>
                </a:solidFill>
              </a:rPr>
              <a:t>comando</a:t>
            </a:r>
            <a:r>
              <a:rPr lang="en" dirty="0">
                <a:solidFill>
                  <a:srgbClr val="000000"/>
                </a:solidFill>
              </a:rPr>
              <a:t> de los cambios involucrados y protege las </a:t>
            </a:r>
            <a:r>
              <a:rPr lang="en" dirty="0">
                <a:solidFill>
                  <a:srgbClr val="FF0000"/>
                </a:solidFill>
              </a:rPr>
              <a:t>señales conflictivas</a:t>
            </a:r>
            <a:r>
              <a:rPr lang="en" dirty="0">
                <a:solidFill>
                  <a:srgbClr val="000000"/>
                </a:solidFill>
              </a:rPr>
              <a:t>.</a:t>
            </a:r>
            <a:endParaRPr dirty="0">
              <a:solidFill>
                <a:srgbClr val="000000"/>
              </a:solidFill>
            </a:endParaRPr>
          </a:p>
        </p:txBody>
      </p:sp>
      <p:sp>
        <p:nvSpPr>
          <p:cNvPr id="2254" name="Google Shape;2254;p5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  <p:sp>
        <p:nvSpPr>
          <p:cNvPr id="2255" name="Google Shape;2255;p52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7" name="Google Shape;2277;p52"/>
          <p:cNvSpPr txBox="1"/>
          <p:nvPr/>
        </p:nvSpPr>
        <p:spPr>
          <a:xfrm>
            <a:off x="6467300" y="2555275"/>
            <a:ext cx="2657400" cy="129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2400" b="1" dirty="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Rutas:</a:t>
            </a:r>
            <a:r>
              <a:rPr lang="en" sz="2400" dirty="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Pedidas o canceladas desde la mesa de mando</a:t>
            </a:r>
            <a:endParaRPr dirty="0"/>
          </a:p>
        </p:txBody>
      </p:sp>
      <p:pic>
        <p:nvPicPr>
          <p:cNvPr id="3" name="Picture 2" descr="A screen shot of a game&#10;&#10;Description automatically generated">
            <a:extLst>
              <a:ext uri="{FF2B5EF4-FFF2-40B4-BE49-F238E27FC236}">
                <a16:creationId xmlns:a16="http://schemas.microsoft.com/office/drawing/2014/main" id="{C594D17A-59FE-5216-9521-371064EE4C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25" y="2218212"/>
            <a:ext cx="6389075" cy="2335226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9" name="Google Shape;2289;p53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60120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Protección por aproximación</a:t>
            </a:r>
            <a:endParaRPr/>
          </a:p>
        </p:txBody>
      </p:sp>
      <p:sp>
        <p:nvSpPr>
          <p:cNvPr id="2290" name="Google Shape;2290;p5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  <p:sp>
        <p:nvSpPr>
          <p:cNvPr id="2291" name="Google Shape;2291;p53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800466-3C88-F482-290F-DC83328DFF8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93486" y="4500901"/>
            <a:ext cx="5661528" cy="5796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E1881AE-650A-B274-E456-EDEBD63308B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90500" y="1448686"/>
            <a:ext cx="8763000" cy="2984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70596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5" name="Google Shape;2485;p57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60120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Protección por solape</a:t>
            </a:r>
            <a:endParaRPr/>
          </a:p>
        </p:txBody>
      </p:sp>
      <p:sp>
        <p:nvSpPr>
          <p:cNvPr id="2492" name="Google Shape;2492;p57"/>
          <p:cNvSpPr txBox="1">
            <a:spLocks noGrp="1"/>
          </p:cNvSpPr>
          <p:nvPr>
            <p:ph type="body" idx="1"/>
          </p:nvPr>
        </p:nvSpPr>
        <p:spPr>
          <a:xfrm>
            <a:off x="142875" y="1433300"/>
            <a:ext cx="8962500" cy="59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>
                <a:solidFill>
                  <a:schemeClr val="dk1"/>
                </a:solidFill>
              </a:rPr>
              <a:t>Protegen al tren de la eventualidad de no frenar en la señal de destino, </a:t>
            </a:r>
            <a:r>
              <a:rPr lang="en">
                <a:solidFill>
                  <a:srgbClr val="FF0000"/>
                </a:solidFill>
              </a:rPr>
              <a:t>bloqueando</a:t>
            </a:r>
            <a:r>
              <a:rPr lang="en">
                <a:solidFill>
                  <a:schemeClr val="dk1"/>
                </a:solidFill>
              </a:rPr>
              <a:t> los cambios siguientes y las </a:t>
            </a:r>
            <a:r>
              <a:rPr lang="en">
                <a:solidFill>
                  <a:srgbClr val="FF0000"/>
                </a:solidFill>
              </a:rPr>
              <a:t>señales conflictivas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2486" name="Google Shape;2486;p5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  <p:sp>
        <p:nvSpPr>
          <p:cNvPr id="2487" name="Google Shape;2487;p57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 descr="A screenshot of a video game&#10;&#10;Description automatically generated">
            <a:extLst>
              <a:ext uri="{FF2B5EF4-FFF2-40B4-BE49-F238E27FC236}">
                <a16:creationId xmlns:a16="http://schemas.microsoft.com/office/drawing/2014/main" id="{815B08EA-F456-8C4A-9F18-C6810F042D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75234"/>
            <a:ext cx="9144000" cy="1682632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8" name="Google Shape;2538;p58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60120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Liberación secuencial</a:t>
            </a:r>
            <a:endParaRPr/>
          </a:p>
        </p:txBody>
      </p:sp>
      <p:sp>
        <p:nvSpPr>
          <p:cNvPr id="2539" name="Google Shape;2539;p5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  <p:sp>
        <p:nvSpPr>
          <p:cNvPr id="2540" name="Google Shape;2540;p58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Picture 4" descr="A diagram of a game&#10;&#10;Description automatically generated with medium confidence">
            <a:extLst>
              <a:ext uri="{FF2B5EF4-FFF2-40B4-BE49-F238E27FC236}">
                <a16:creationId xmlns:a16="http://schemas.microsoft.com/office/drawing/2014/main" id="{F9552D99-4A3D-C592-954A-E92BBC81EE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70829"/>
            <a:ext cx="9144000" cy="2643188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3" name="Google Shape;3433;p85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681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Redundancia por votación 2oo3</a:t>
            </a:r>
            <a:endParaRPr dirty="0"/>
          </a:p>
        </p:txBody>
      </p:sp>
      <p:sp>
        <p:nvSpPr>
          <p:cNvPr id="3434" name="Google Shape;3434;p85"/>
          <p:cNvSpPr txBox="1">
            <a:spLocks noGrp="1"/>
          </p:cNvSpPr>
          <p:nvPr>
            <p:ph type="sldNum" idx="12"/>
          </p:nvPr>
        </p:nvSpPr>
        <p:spPr>
          <a:xfrm>
            <a:off x="7653975" y="46953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  <p:grpSp>
        <p:nvGrpSpPr>
          <p:cNvPr id="3435" name="Google Shape;3435;p85"/>
          <p:cNvGrpSpPr/>
          <p:nvPr/>
        </p:nvGrpSpPr>
        <p:grpSpPr>
          <a:xfrm>
            <a:off x="307844" y="634299"/>
            <a:ext cx="318264" cy="282756"/>
            <a:chOff x="5292575" y="3681900"/>
            <a:chExt cx="420150" cy="373275"/>
          </a:xfrm>
        </p:grpSpPr>
        <p:sp>
          <p:nvSpPr>
            <p:cNvPr id="3436" name="Google Shape;3436;p85"/>
            <p:cNvSpPr/>
            <p:nvPr/>
          </p:nvSpPr>
          <p:spPr>
            <a:xfrm>
              <a:off x="5292575" y="3706875"/>
              <a:ext cx="420150" cy="266700"/>
            </a:xfrm>
            <a:custGeom>
              <a:avLst/>
              <a:gdLst/>
              <a:ahLst/>
              <a:cxnLst/>
              <a:rect l="l" t="t" r="r" b="b"/>
              <a:pathLst>
                <a:path w="16806" h="10668" fill="none" extrusionOk="0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7" name="Google Shape;3437;p85"/>
            <p:cNvSpPr/>
            <p:nvPr/>
          </p:nvSpPr>
          <p:spPr>
            <a:xfrm>
              <a:off x="5490475" y="3681900"/>
              <a:ext cx="24375" cy="25000"/>
            </a:xfrm>
            <a:custGeom>
              <a:avLst/>
              <a:gdLst/>
              <a:ahLst/>
              <a:cxnLst/>
              <a:rect l="l" t="t" r="r" b="b"/>
              <a:pathLst>
                <a:path w="975" h="1000" fill="none" extrusionOk="0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8" name="Google Shape;3438;p85"/>
            <p:cNvSpPr/>
            <p:nvPr/>
          </p:nvSpPr>
          <p:spPr>
            <a:xfrm>
              <a:off x="5358350" y="3973550"/>
              <a:ext cx="60900" cy="81625"/>
            </a:xfrm>
            <a:custGeom>
              <a:avLst/>
              <a:gdLst/>
              <a:ahLst/>
              <a:cxnLst/>
              <a:rect l="l" t="t" r="r" b="b"/>
              <a:pathLst>
                <a:path w="2436" h="3265" fill="none" extrusionOk="0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9" name="Google Shape;3439;p85"/>
            <p:cNvSpPr/>
            <p:nvPr/>
          </p:nvSpPr>
          <p:spPr>
            <a:xfrm>
              <a:off x="5586050" y="3973550"/>
              <a:ext cx="60925" cy="81625"/>
            </a:xfrm>
            <a:custGeom>
              <a:avLst/>
              <a:gdLst/>
              <a:ahLst/>
              <a:cxnLst/>
              <a:rect l="l" t="t" r="r" b="b"/>
              <a:pathLst>
                <a:path w="2437" h="3265" fill="none" extrusionOk="0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0" name="Google Shape;3440;p85"/>
            <p:cNvSpPr/>
            <p:nvPr/>
          </p:nvSpPr>
          <p:spPr>
            <a:xfrm>
              <a:off x="5316925" y="3731225"/>
              <a:ext cx="371450" cy="218000"/>
            </a:xfrm>
            <a:custGeom>
              <a:avLst/>
              <a:gdLst/>
              <a:ahLst/>
              <a:cxnLst/>
              <a:rect l="l" t="t" r="r" b="b"/>
              <a:pathLst>
                <a:path w="14858" h="8720" fill="none" extrusionOk="0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1" name="Google Shape;3441;p85"/>
            <p:cNvSpPr/>
            <p:nvPr/>
          </p:nvSpPr>
          <p:spPr>
            <a:xfrm>
              <a:off x="5380250" y="3784800"/>
              <a:ext cx="230200" cy="115725"/>
            </a:xfrm>
            <a:custGeom>
              <a:avLst/>
              <a:gdLst/>
              <a:ahLst/>
              <a:cxnLst/>
              <a:rect l="l" t="t" r="r" b="b"/>
              <a:pathLst>
                <a:path w="9208" h="4629" fill="none" extrusionOk="0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2" name="Google Shape;3442;p85"/>
            <p:cNvSpPr/>
            <p:nvPr/>
          </p:nvSpPr>
          <p:spPr>
            <a:xfrm>
              <a:off x="5547700" y="3779925"/>
              <a:ext cx="68825" cy="68825"/>
            </a:xfrm>
            <a:custGeom>
              <a:avLst/>
              <a:gdLst/>
              <a:ahLst/>
              <a:cxnLst/>
              <a:rect l="l" t="t" r="r" b="b"/>
              <a:pathLst>
                <a:path w="2753" h="2753" fill="none" extrusionOk="0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" name="Picture 4" descr="A diagram of a diagram&#10;&#10;Description automatically generated">
            <a:extLst>
              <a:ext uri="{FF2B5EF4-FFF2-40B4-BE49-F238E27FC236}">
                <a16:creationId xmlns:a16="http://schemas.microsoft.com/office/drawing/2014/main" id="{624D05AF-2255-CA10-D73D-7899C74F26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108" y="1333887"/>
            <a:ext cx="3533381" cy="3677013"/>
          </a:xfrm>
          <a:prstGeom prst="rect">
            <a:avLst/>
          </a:prstGeom>
        </p:spPr>
      </p:pic>
      <p:pic>
        <p:nvPicPr>
          <p:cNvPr id="7" name="Picture 6" descr="A group of colorful squares&#10;&#10;Description automatically generated">
            <a:extLst>
              <a:ext uri="{FF2B5EF4-FFF2-40B4-BE49-F238E27FC236}">
                <a16:creationId xmlns:a16="http://schemas.microsoft.com/office/drawing/2014/main" id="{9A7F4B83-6B0D-5D55-7F83-32DA8D93B1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0123" y="1393843"/>
            <a:ext cx="4550676" cy="3062137"/>
          </a:xfrm>
          <a:prstGeom prst="rect">
            <a:avLst/>
          </a:prstGeom>
        </p:spPr>
      </p:pic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43C912EF-8973-DFB8-35A5-516AB048FF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12692" y="521593"/>
            <a:ext cx="1986231" cy="648461"/>
          </a:xfrm>
          <a:prstGeom prst="rect">
            <a:avLst/>
          </a:prstGeom>
        </p:spPr>
      </p:pic>
      <p:sp>
        <p:nvSpPr>
          <p:cNvPr id="2" name="Google Shape;2191;p48">
            <a:extLst>
              <a:ext uri="{FF2B5EF4-FFF2-40B4-BE49-F238E27FC236}">
                <a16:creationId xmlns:a16="http://schemas.microsoft.com/office/drawing/2014/main" id="{2BC4B414-06D4-B91C-ACC1-12EF727192C1}"/>
              </a:ext>
            </a:extLst>
          </p:cNvPr>
          <p:cNvSpPr txBox="1">
            <a:spLocks/>
          </p:cNvSpPr>
          <p:nvPr/>
        </p:nvSpPr>
        <p:spPr>
          <a:xfrm>
            <a:off x="2687358" y="4772911"/>
            <a:ext cx="3908885" cy="3705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spcAft>
                <a:spcPts val="1000"/>
              </a:spcAft>
              <a:buFont typeface="Roboto Condensed Light"/>
              <a:buNone/>
            </a:pPr>
            <a:r>
              <a:rPr lang="es-ES" sz="14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La redundancia se aplica a nivel de cada sistema.</a:t>
            </a:r>
          </a:p>
        </p:txBody>
      </p:sp>
      <p:sp>
        <p:nvSpPr>
          <p:cNvPr id="3" name="Google Shape;2192;p48">
            <a:extLst>
              <a:ext uri="{FF2B5EF4-FFF2-40B4-BE49-F238E27FC236}">
                <a16:creationId xmlns:a16="http://schemas.microsoft.com/office/drawing/2014/main" id="{17F68083-EB9D-FF5B-E94D-5DFA76C479B7}"/>
              </a:ext>
            </a:extLst>
          </p:cNvPr>
          <p:cNvSpPr/>
          <p:nvPr/>
        </p:nvSpPr>
        <p:spPr>
          <a:xfrm>
            <a:off x="2533766" y="4824083"/>
            <a:ext cx="307185" cy="221135"/>
          </a:xfrm>
          <a:custGeom>
            <a:avLst/>
            <a:gdLst/>
            <a:ahLst/>
            <a:cxnLst/>
            <a:rect l="l" t="t" r="r" b="b"/>
            <a:pathLst>
              <a:path w="16221" h="14176" fill="none" extrusionOk="0">
                <a:moveTo>
                  <a:pt x="16075" y="12665"/>
                </a:moveTo>
                <a:lnTo>
                  <a:pt x="8987" y="488"/>
                </a:lnTo>
                <a:lnTo>
                  <a:pt x="8987" y="488"/>
                </a:lnTo>
                <a:lnTo>
                  <a:pt x="8914" y="390"/>
                </a:lnTo>
                <a:lnTo>
                  <a:pt x="8817" y="293"/>
                </a:lnTo>
                <a:lnTo>
                  <a:pt x="8720" y="196"/>
                </a:lnTo>
                <a:lnTo>
                  <a:pt x="8622" y="123"/>
                </a:lnTo>
                <a:lnTo>
                  <a:pt x="8500" y="74"/>
                </a:lnTo>
                <a:lnTo>
                  <a:pt x="8379" y="25"/>
                </a:lnTo>
                <a:lnTo>
                  <a:pt x="8232" y="1"/>
                </a:lnTo>
                <a:lnTo>
                  <a:pt x="8111" y="1"/>
                </a:lnTo>
                <a:lnTo>
                  <a:pt x="8111" y="1"/>
                </a:lnTo>
                <a:lnTo>
                  <a:pt x="7965" y="1"/>
                </a:lnTo>
                <a:lnTo>
                  <a:pt x="7843" y="25"/>
                </a:lnTo>
                <a:lnTo>
                  <a:pt x="7721" y="74"/>
                </a:lnTo>
                <a:lnTo>
                  <a:pt x="7599" y="123"/>
                </a:lnTo>
                <a:lnTo>
                  <a:pt x="7502" y="196"/>
                </a:lnTo>
                <a:lnTo>
                  <a:pt x="7404" y="293"/>
                </a:lnTo>
                <a:lnTo>
                  <a:pt x="7307" y="390"/>
                </a:lnTo>
                <a:lnTo>
                  <a:pt x="7234" y="488"/>
                </a:lnTo>
                <a:lnTo>
                  <a:pt x="147" y="12665"/>
                </a:lnTo>
                <a:lnTo>
                  <a:pt x="147" y="12665"/>
                </a:lnTo>
                <a:lnTo>
                  <a:pt x="74" y="12787"/>
                </a:lnTo>
                <a:lnTo>
                  <a:pt x="25" y="12909"/>
                </a:lnTo>
                <a:lnTo>
                  <a:pt x="0" y="13031"/>
                </a:lnTo>
                <a:lnTo>
                  <a:pt x="0" y="13177"/>
                </a:lnTo>
                <a:lnTo>
                  <a:pt x="0" y="13177"/>
                </a:lnTo>
                <a:lnTo>
                  <a:pt x="0" y="13299"/>
                </a:lnTo>
                <a:lnTo>
                  <a:pt x="25" y="13420"/>
                </a:lnTo>
                <a:lnTo>
                  <a:pt x="74" y="13567"/>
                </a:lnTo>
                <a:lnTo>
                  <a:pt x="147" y="13688"/>
                </a:lnTo>
                <a:lnTo>
                  <a:pt x="147" y="13688"/>
                </a:lnTo>
                <a:lnTo>
                  <a:pt x="220" y="13786"/>
                </a:lnTo>
                <a:lnTo>
                  <a:pt x="293" y="13883"/>
                </a:lnTo>
                <a:lnTo>
                  <a:pt x="390" y="13981"/>
                </a:lnTo>
                <a:lnTo>
                  <a:pt x="512" y="14054"/>
                </a:lnTo>
                <a:lnTo>
                  <a:pt x="634" y="14102"/>
                </a:lnTo>
                <a:lnTo>
                  <a:pt x="755" y="14151"/>
                </a:lnTo>
                <a:lnTo>
                  <a:pt x="877" y="14175"/>
                </a:lnTo>
                <a:lnTo>
                  <a:pt x="1023" y="14175"/>
                </a:lnTo>
                <a:lnTo>
                  <a:pt x="15198" y="14175"/>
                </a:lnTo>
                <a:lnTo>
                  <a:pt x="15198" y="14175"/>
                </a:lnTo>
                <a:lnTo>
                  <a:pt x="15344" y="14175"/>
                </a:lnTo>
                <a:lnTo>
                  <a:pt x="15466" y="14151"/>
                </a:lnTo>
                <a:lnTo>
                  <a:pt x="15588" y="14102"/>
                </a:lnTo>
                <a:lnTo>
                  <a:pt x="15709" y="14054"/>
                </a:lnTo>
                <a:lnTo>
                  <a:pt x="15831" y="13981"/>
                </a:lnTo>
                <a:lnTo>
                  <a:pt x="15929" y="13883"/>
                </a:lnTo>
                <a:lnTo>
                  <a:pt x="16002" y="13786"/>
                </a:lnTo>
                <a:lnTo>
                  <a:pt x="16075" y="13688"/>
                </a:lnTo>
                <a:lnTo>
                  <a:pt x="16075" y="13688"/>
                </a:lnTo>
                <a:lnTo>
                  <a:pt x="16148" y="13567"/>
                </a:lnTo>
                <a:lnTo>
                  <a:pt x="16197" y="13420"/>
                </a:lnTo>
                <a:lnTo>
                  <a:pt x="16221" y="13299"/>
                </a:lnTo>
                <a:lnTo>
                  <a:pt x="16221" y="13177"/>
                </a:lnTo>
                <a:lnTo>
                  <a:pt x="16221" y="13177"/>
                </a:lnTo>
                <a:lnTo>
                  <a:pt x="16221" y="13031"/>
                </a:lnTo>
                <a:lnTo>
                  <a:pt x="16197" y="12909"/>
                </a:lnTo>
                <a:lnTo>
                  <a:pt x="16148" y="12787"/>
                </a:lnTo>
                <a:lnTo>
                  <a:pt x="16075" y="12665"/>
                </a:lnTo>
                <a:lnTo>
                  <a:pt x="16075" y="12665"/>
                </a:lnTo>
                <a:close/>
                <a:moveTo>
                  <a:pt x="8111" y="12349"/>
                </a:moveTo>
                <a:lnTo>
                  <a:pt x="8111" y="12349"/>
                </a:lnTo>
                <a:lnTo>
                  <a:pt x="7916" y="12324"/>
                </a:lnTo>
                <a:lnTo>
                  <a:pt x="7721" y="12276"/>
                </a:lnTo>
                <a:lnTo>
                  <a:pt x="7575" y="12178"/>
                </a:lnTo>
                <a:lnTo>
                  <a:pt x="7429" y="12057"/>
                </a:lnTo>
                <a:lnTo>
                  <a:pt x="7307" y="11910"/>
                </a:lnTo>
                <a:lnTo>
                  <a:pt x="7210" y="11764"/>
                </a:lnTo>
                <a:lnTo>
                  <a:pt x="7161" y="11569"/>
                </a:lnTo>
                <a:lnTo>
                  <a:pt x="7136" y="11375"/>
                </a:lnTo>
                <a:lnTo>
                  <a:pt x="7136" y="11375"/>
                </a:lnTo>
                <a:lnTo>
                  <a:pt x="7161" y="11180"/>
                </a:lnTo>
                <a:lnTo>
                  <a:pt x="7210" y="11009"/>
                </a:lnTo>
                <a:lnTo>
                  <a:pt x="7307" y="10839"/>
                </a:lnTo>
                <a:lnTo>
                  <a:pt x="7429" y="10693"/>
                </a:lnTo>
                <a:lnTo>
                  <a:pt x="7575" y="10571"/>
                </a:lnTo>
                <a:lnTo>
                  <a:pt x="7721" y="10473"/>
                </a:lnTo>
                <a:lnTo>
                  <a:pt x="7916" y="10425"/>
                </a:lnTo>
                <a:lnTo>
                  <a:pt x="8111" y="10400"/>
                </a:lnTo>
                <a:lnTo>
                  <a:pt x="8111" y="10400"/>
                </a:lnTo>
                <a:lnTo>
                  <a:pt x="8306" y="10425"/>
                </a:lnTo>
                <a:lnTo>
                  <a:pt x="8476" y="10473"/>
                </a:lnTo>
                <a:lnTo>
                  <a:pt x="8646" y="10571"/>
                </a:lnTo>
                <a:lnTo>
                  <a:pt x="8793" y="10693"/>
                </a:lnTo>
                <a:lnTo>
                  <a:pt x="8914" y="10839"/>
                </a:lnTo>
                <a:lnTo>
                  <a:pt x="9012" y="11009"/>
                </a:lnTo>
                <a:lnTo>
                  <a:pt x="9061" y="11180"/>
                </a:lnTo>
                <a:lnTo>
                  <a:pt x="9085" y="11375"/>
                </a:lnTo>
                <a:lnTo>
                  <a:pt x="9085" y="11375"/>
                </a:lnTo>
                <a:lnTo>
                  <a:pt x="9061" y="11569"/>
                </a:lnTo>
                <a:lnTo>
                  <a:pt x="9012" y="11764"/>
                </a:lnTo>
                <a:lnTo>
                  <a:pt x="8914" y="11910"/>
                </a:lnTo>
                <a:lnTo>
                  <a:pt x="8793" y="12057"/>
                </a:lnTo>
                <a:lnTo>
                  <a:pt x="8646" y="12178"/>
                </a:lnTo>
                <a:lnTo>
                  <a:pt x="8476" y="12276"/>
                </a:lnTo>
                <a:lnTo>
                  <a:pt x="8306" y="12324"/>
                </a:lnTo>
                <a:lnTo>
                  <a:pt x="8111" y="12349"/>
                </a:lnTo>
                <a:lnTo>
                  <a:pt x="8111" y="12349"/>
                </a:lnTo>
                <a:close/>
                <a:moveTo>
                  <a:pt x="9231" y="5091"/>
                </a:moveTo>
                <a:lnTo>
                  <a:pt x="8939" y="8915"/>
                </a:lnTo>
                <a:lnTo>
                  <a:pt x="8939" y="8915"/>
                </a:lnTo>
                <a:lnTo>
                  <a:pt x="8914" y="9061"/>
                </a:lnTo>
                <a:lnTo>
                  <a:pt x="8866" y="9207"/>
                </a:lnTo>
                <a:lnTo>
                  <a:pt x="8793" y="9304"/>
                </a:lnTo>
                <a:lnTo>
                  <a:pt x="8695" y="9426"/>
                </a:lnTo>
                <a:lnTo>
                  <a:pt x="8573" y="9499"/>
                </a:lnTo>
                <a:lnTo>
                  <a:pt x="8452" y="9572"/>
                </a:lnTo>
                <a:lnTo>
                  <a:pt x="8330" y="9621"/>
                </a:lnTo>
                <a:lnTo>
                  <a:pt x="8184" y="9621"/>
                </a:lnTo>
                <a:lnTo>
                  <a:pt x="8038" y="9621"/>
                </a:lnTo>
                <a:lnTo>
                  <a:pt x="8038" y="9621"/>
                </a:lnTo>
                <a:lnTo>
                  <a:pt x="7891" y="9621"/>
                </a:lnTo>
                <a:lnTo>
                  <a:pt x="7770" y="9572"/>
                </a:lnTo>
                <a:lnTo>
                  <a:pt x="7648" y="9499"/>
                </a:lnTo>
                <a:lnTo>
                  <a:pt x="7526" y="9426"/>
                </a:lnTo>
                <a:lnTo>
                  <a:pt x="7429" y="9304"/>
                </a:lnTo>
                <a:lnTo>
                  <a:pt x="7356" y="9207"/>
                </a:lnTo>
                <a:lnTo>
                  <a:pt x="7307" y="9061"/>
                </a:lnTo>
                <a:lnTo>
                  <a:pt x="7283" y="8915"/>
                </a:lnTo>
                <a:lnTo>
                  <a:pt x="6990" y="5091"/>
                </a:lnTo>
                <a:lnTo>
                  <a:pt x="6990" y="5091"/>
                </a:lnTo>
                <a:lnTo>
                  <a:pt x="7015" y="4945"/>
                </a:lnTo>
                <a:lnTo>
                  <a:pt x="7039" y="4823"/>
                </a:lnTo>
                <a:lnTo>
                  <a:pt x="7088" y="4701"/>
                </a:lnTo>
                <a:lnTo>
                  <a:pt x="7161" y="4604"/>
                </a:lnTo>
                <a:lnTo>
                  <a:pt x="7258" y="4506"/>
                </a:lnTo>
                <a:lnTo>
                  <a:pt x="7380" y="4433"/>
                </a:lnTo>
                <a:lnTo>
                  <a:pt x="7526" y="4409"/>
                </a:lnTo>
                <a:lnTo>
                  <a:pt x="7648" y="4385"/>
                </a:lnTo>
                <a:lnTo>
                  <a:pt x="8573" y="4385"/>
                </a:lnTo>
                <a:lnTo>
                  <a:pt x="8573" y="4385"/>
                </a:lnTo>
                <a:lnTo>
                  <a:pt x="8695" y="4409"/>
                </a:lnTo>
                <a:lnTo>
                  <a:pt x="8841" y="4433"/>
                </a:lnTo>
                <a:lnTo>
                  <a:pt x="8963" y="4506"/>
                </a:lnTo>
                <a:lnTo>
                  <a:pt x="9061" y="4604"/>
                </a:lnTo>
                <a:lnTo>
                  <a:pt x="9134" y="4701"/>
                </a:lnTo>
                <a:lnTo>
                  <a:pt x="9182" y="4823"/>
                </a:lnTo>
                <a:lnTo>
                  <a:pt x="9207" y="4945"/>
                </a:lnTo>
                <a:lnTo>
                  <a:pt x="9231" y="5091"/>
                </a:lnTo>
                <a:lnTo>
                  <a:pt x="9231" y="5091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222" name="Google Shape;222;p16"/>
          <p:cNvSpPr txBox="1">
            <a:spLocks noGrp="1"/>
          </p:cNvSpPr>
          <p:nvPr>
            <p:ph type="body" idx="4294967295"/>
          </p:nvPr>
        </p:nvSpPr>
        <p:spPr>
          <a:xfrm>
            <a:off x="0" y="838201"/>
            <a:ext cx="6835775" cy="411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Char char="▰"/>
            </a:pPr>
            <a:r>
              <a:rPr lang="en" sz="1100" b="1" dirty="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'</a:t>
            </a:r>
            <a:r>
              <a:rPr lang="en" sz="1100" b="1" dirty="0">
                <a:solidFill>
                  <a:schemeClr val="hlink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3"/>
              </a:rPr>
              <a:t>Sistema contador de pasajeros en tiempo real mediante el procesamiento de beacons WiFi</a:t>
            </a:r>
            <a:r>
              <a:rPr lang="en" sz="1100" b="1" dirty="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'</a:t>
            </a:r>
            <a:r>
              <a:rPr lang="en" sz="1100" dirty="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. Congreso Argentino de Sistemas Embebidos, Córdoba, Argentina. (2018).</a:t>
            </a:r>
            <a:endParaRPr sz="1100" dirty="0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Char char="▰"/>
            </a:pPr>
            <a:r>
              <a:rPr lang="en" sz="1100" b="1" dirty="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'</a:t>
            </a:r>
            <a:r>
              <a:rPr lang="en" sz="1100" b="1" dirty="0">
                <a:solidFill>
                  <a:schemeClr val="hlink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4"/>
              </a:rPr>
              <a:t>Diseño de un sistema crítico de enclavamiento ferroviario implementado mediante FPGA</a:t>
            </a:r>
            <a:r>
              <a:rPr lang="en" sz="1100" b="1" dirty="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'</a:t>
            </a:r>
            <a:r>
              <a:rPr lang="en" sz="1100" dirty="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. Congreso Argentino de Sistemas Embebidos, Rosario, Argentina. (2019).</a:t>
            </a:r>
            <a:endParaRPr sz="1100" dirty="0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Char char="▰"/>
            </a:pPr>
            <a:r>
              <a:rPr lang="en" sz="1100" b="1" dirty="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'</a:t>
            </a:r>
            <a:r>
              <a:rPr lang="en" sz="1100" b="1" dirty="0">
                <a:solidFill>
                  <a:schemeClr val="hlink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4"/>
              </a:rPr>
              <a:t>Generación automática de modelos y código para sistemas electrónicos de enclavamiento ferroviario</a:t>
            </a:r>
            <a:r>
              <a:rPr lang="en" sz="1100" b="1" dirty="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'</a:t>
            </a:r>
            <a:r>
              <a:rPr lang="en" sz="1100" dirty="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. Congreso Argentino de Sistemas Embebidos, Rosario, Argentina. (2019).</a:t>
            </a:r>
            <a:endParaRPr sz="1100" dirty="0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Char char="▰"/>
            </a:pPr>
            <a:r>
              <a:rPr lang="en" sz="1100" b="1" dirty="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‘</a:t>
            </a:r>
            <a:r>
              <a:rPr lang="en" sz="1100" b="1" dirty="0">
                <a:solidFill>
                  <a:schemeClr val="hlink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5"/>
              </a:rPr>
              <a:t>FPGA implementation of a critical railway interlocking system</a:t>
            </a:r>
            <a:r>
              <a:rPr lang="en" sz="1100" b="1" dirty="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’</a:t>
            </a:r>
            <a:r>
              <a:rPr lang="en" sz="1100" dirty="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. IEEE Latin America Transactions, Vol. 18, No. 2, pp. 288-294. (2020).</a:t>
            </a:r>
            <a:endParaRPr sz="1100" dirty="0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Char char="▰"/>
            </a:pPr>
            <a:r>
              <a:rPr lang="en" sz="1100" b="1" dirty="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‘</a:t>
            </a:r>
            <a:r>
              <a:rPr lang="en" sz="1100" b="1" dirty="0">
                <a:solidFill>
                  <a:schemeClr val="hlink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6"/>
              </a:rPr>
              <a:t>Automatización del análisis y la generación de código de sistemas de enclavamiento en FPGA’</a:t>
            </a:r>
            <a:r>
              <a:rPr lang="en" sz="1100" dirty="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. Congreso Argentino de Sistemas Embebidos, Modalidad virtual. (2020).</a:t>
            </a:r>
            <a:endParaRPr sz="1100" dirty="0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Char char="▰"/>
            </a:pPr>
            <a:r>
              <a:rPr lang="en" sz="1100" b="1" dirty="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‘</a:t>
            </a:r>
            <a:r>
              <a:rPr lang="en" sz="1100" b="1" dirty="0">
                <a:solidFill>
                  <a:schemeClr val="hlink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7"/>
              </a:rPr>
              <a:t>Modelling, Simulation and Code Generation for Electronic Railway Interlocking Systems</a:t>
            </a:r>
            <a:r>
              <a:rPr lang="en" sz="1100" b="1" dirty="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’</a:t>
            </a:r>
            <a:r>
              <a:rPr lang="en" sz="1100" dirty="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. IEEE Latin America Transactions, Vol. 19, No. 1, pp. 155-162. (2021)</a:t>
            </a:r>
            <a:endParaRPr sz="1100" dirty="0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Char char="▰"/>
            </a:pPr>
            <a:r>
              <a:rPr lang="en" sz="1100" b="1" dirty="0">
                <a:solidFill>
                  <a:schemeClr val="hlink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</a:rPr>
              <a:t>‘Automatic generation of VHDL code for a railway interlocking system’</a:t>
            </a:r>
            <a:r>
              <a:rPr lang="en" sz="1100" dirty="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. International Journal of Embedded Systems. (2021)</a:t>
            </a:r>
          </a:p>
          <a:p>
            <a:pPr indent="-298450">
              <a:lnSpc>
                <a:spcPct val="115000"/>
              </a:lnSpc>
              <a:spcBef>
                <a:spcPts val="0"/>
              </a:spcBef>
              <a:buSzPts val="1100"/>
              <a:buFont typeface="Roboto"/>
              <a:buChar char="▰"/>
            </a:pPr>
            <a:r>
              <a:rPr lang="en" sz="1100" b="1" dirty="0">
                <a:solidFill>
                  <a:schemeClr val="hlink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</a:rPr>
              <a:t>‘</a:t>
            </a:r>
            <a:r>
              <a:rPr lang="en-US" sz="1100" b="1" dirty="0">
                <a:solidFill>
                  <a:schemeClr val="hlink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</a:rPr>
              <a:t>An XSLT-Based Proposal to Ease Embedded Critical Systems Tools Implementation, Verification, Validation, Testing, and Certification Efforts</a:t>
            </a:r>
            <a:r>
              <a:rPr lang="en" sz="1100" b="1" dirty="0">
                <a:solidFill>
                  <a:schemeClr val="hlink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</a:rPr>
              <a:t>’</a:t>
            </a:r>
            <a:r>
              <a:rPr lang="en" sz="1100" dirty="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. IEEE </a:t>
            </a:r>
            <a:r>
              <a:rPr lang="en-AU" sz="1100" dirty="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embedded systems letters</a:t>
            </a:r>
            <a:r>
              <a:rPr lang="en" sz="1100" dirty="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. (2022)</a:t>
            </a:r>
          </a:p>
          <a:p>
            <a:pPr indent="-298450">
              <a:lnSpc>
                <a:spcPct val="115000"/>
              </a:lnSpc>
              <a:spcBef>
                <a:spcPts val="0"/>
              </a:spcBef>
              <a:buSzPts val="1100"/>
              <a:buFont typeface="Roboto"/>
              <a:buChar char="▰"/>
            </a:pPr>
            <a:r>
              <a:rPr lang="en-US" sz="1100" b="1" dirty="0">
                <a:solidFill>
                  <a:schemeClr val="hlink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</a:rPr>
              <a:t>‘Automatic Railway Signaling Generation for Railways Systems Described on Railway Markup Language (</a:t>
            </a:r>
            <a:r>
              <a:rPr lang="en-US" sz="1100" b="1" dirty="0" err="1">
                <a:solidFill>
                  <a:schemeClr val="hlink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</a:rPr>
              <a:t>railML</a:t>
            </a:r>
            <a:r>
              <a:rPr lang="en-US" sz="1100" b="1" dirty="0">
                <a:solidFill>
                  <a:schemeClr val="hlink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</a:rPr>
              <a:t>)’</a:t>
            </a:r>
            <a:r>
              <a:rPr lang="en-US" sz="1100" dirty="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. IEEE Transactions on Intelligent Transportation. (2023)</a:t>
            </a:r>
            <a:endParaRPr lang="en-US" sz="1100" u="sng"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Char char="▰"/>
            </a:pPr>
            <a:endParaRPr sz="1100" u="sng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4" name="Google Shape;224;p16"/>
          <p:cNvSpPr txBox="1">
            <a:spLocks noGrp="1"/>
          </p:cNvSpPr>
          <p:nvPr>
            <p:ph type="title" idx="4294967295"/>
          </p:nvPr>
        </p:nvSpPr>
        <p:spPr>
          <a:xfrm>
            <a:off x="0" y="0"/>
            <a:ext cx="2200275" cy="7080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Papers publicados</a:t>
            </a:r>
            <a:endParaRPr dirty="0"/>
          </a:p>
        </p:txBody>
      </p:sp>
      <p:pic>
        <p:nvPicPr>
          <p:cNvPr id="223" name="Google Shape;223;p16"/>
          <p:cNvPicPr preferRelativeResize="0"/>
          <p:nvPr/>
        </p:nvPicPr>
        <p:blipFill rotWithShape="1">
          <a:blip r:embed="rId8">
            <a:alphaModFix/>
          </a:blip>
          <a:srcRect l="10953" t="5761" r="14686" b="48652"/>
          <a:stretch/>
        </p:blipFill>
        <p:spPr>
          <a:xfrm>
            <a:off x="6737075" y="338350"/>
            <a:ext cx="1657352" cy="1524004"/>
          </a:xfrm>
          <a:prstGeom prst="rect">
            <a:avLst/>
          </a:prstGeom>
          <a:noFill/>
          <a:ln w="38100" cap="flat" cmpd="dbl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" name="Google Shape;214;p15">
            <a:extLst>
              <a:ext uri="{FF2B5EF4-FFF2-40B4-BE49-F238E27FC236}">
                <a16:creationId xmlns:a16="http://schemas.microsoft.com/office/drawing/2014/main" id="{EFE98435-97E4-4954-1353-4F4C8A2604E5}"/>
              </a:ext>
            </a:extLst>
          </p:cNvPr>
          <p:cNvSpPr txBox="1">
            <a:spLocks/>
          </p:cNvSpPr>
          <p:nvPr/>
        </p:nvSpPr>
        <p:spPr>
          <a:xfrm>
            <a:off x="1839912" y="74282"/>
            <a:ext cx="4951413" cy="5594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algn="ctr"/>
            <a:r>
              <a:rPr lang="en-AU" sz="2400">
                <a:solidFill>
                  <a:srgbClr val="3F5378"/>
                </a:solidFill>
              </a:rPr>
              <a:t>Mg. Ing. Martin N. Menéndez</a:t>
            </a:r>
            <a:endParaRPr lang="en-AU" sz="2400" dirty="0">
              <a:solidFill>
                <a:srgbClr val="3F5378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3" name="Google Shape;3643;p10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  <p:sp>
        <p:nvSpPr>
          <p:cNvPr id="3644" name="Google Shape;3644;p104"/>
          <p:cNvSpPr txBox="1">
            <a:spLocks noGrp="1"/>
          </p:cNvSpPr>
          <p:nvPr>
            <p:ph type="title" idx="4294967295"/>
          </p:nvPr>
        </p:nvSpPr>
        <p:spPr>
          <a:xfrm>
            <a:off x="0" y="130175"/>
            <a:ext cx="2493963" cy="4127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bg1"/>
                </a:solidFill>
              </a:rPr>
              <a:t>Análisis general</a:t>
            </a:r>
            <a:endParaRPr sz="1600" dirty="0">
              <a:solidFill>
                <a:schemeClr val="bg1"/>
              </a:solidFill>
            </a:endParaRPr>
          </a:p>
        </p:txBody>
      </p:sp>
      <p:sp>
        <p:nvSpPr>
          <p:cNvPr id="3650" name="Google Shape;3650;p104"/>
          <p:cNvSpPr txBox="1">
            <a:spLocks noGrp="1"/>
          </p:cNvSpPr>
          <p:nvPr>
            <p:ph type="subTitle" idx="4294967295"/>
          </p:nvPr>
        </p:nvSpPr>
        <p:spPr>
          <a:xfrm>
            <a:off x="2622550" y="90488"/>
            <a:ext cx="6521450" cy="49371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Diferentes topologías analizadas automáticamente</a:t>
            </a:r>
            <a:endParaRPr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651" name="Google Shape;3651;p104"/>
          <p:cNvSpPr txBox="1">
            <a:spLocks noGrp="1"/>
          </p:cNvSpPr>
          <p:nvPr>
            <p:ph type="subTitle" idx="4294967295"/>
          </p:nvPr>
        </p:nvSpPr>
        <p:spPr>
          <a:xfrm>
            <a:off x="0" y="4457700"/>
            <a:ext cx="3484563" cy="49371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¡En cuestión de segundos!</a:t>
            </a:r>
            <a:endParaRPr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3" name="Picture 2" descr="A diagram of a diagram&#10;&#10;Description automatically generated with medium confidence">
            <a:extLst>
              <a:ext uri="{FF2B5EF4-FFF2-40B4-BE49-F238E27FC236}">
                <a16:creationId xmlns:a16="http://schemas.microsoft.com/office/drawing/2014/main" id="{96CB4E38-4E07-A4F1-71DF-9C64017BF3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826" y="743276"/>
            <a:ext cx="2395724" cy="9768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B2465FE-421D-30DF-0267-2EBE29DFDF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0435" y="779593"/>
            <a:ext cx="4427565" cy="532671"/>
          </a:xfrm>
          <a:prstGeom prst="rect">
            <a:avLst/>
          </a:prstGeom>
        </p:spPr>
      </p:pic>
      <p:pic>
        <p:nvPicPr>
          <p:cNvPr id="7" name="Picture 6" descr="A black and white image of lines and dots&#10;&#10;Description automatically generated">
            <a:extLst>
              <a:ext uri="{FF2B5EF4-FFF2-40B4-BE49-F238E27FC236}">
                <a16:creationId xmlns:a16="http://schemas.microsoft.com/office/drawing/2014/main" id="{A648E99F-3958-499D-7239-B876BB4C5C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6826" y="2557473"/>
            <a:ext cx="5465774" cy="1324335"/>
          </a:xfrm>
          <a:prstGeom prst="rect">
            <a:avLst/>
          </a:prstGeom>
        </p:spPr>
      </p:pic>
      <p:pic>
        <p:nvPicPr>
          <p:cNvPr id="9" name="Picture 8" descr="A close-up of a line&#10;&#10;Description automatically generated">
            <a:extLst>
              <a:ext uri="{FF2B5EF4-FFF2-40B4-BE49-F238E27FC236}">
                <a16:creationId xmlns:a16="http://schemas.microsoft.com/office/drawing/2014/main" id="{B8E7DF16-A0BB-EA2E-8278-3A0827D21E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5491" y="1340615"/>
            <a:ext cx="4090682" cy="1006750"/>
          </a:xfrm>
          <a:prstGeom prst="rect">
            <a:avLst/>
          </a:prstGeom>
        </p:spPr>
      </p:pic>
      <p:pic>
        <p:nvPicPr>
          <p:cNvPr id="11" name="Picture 10" descr="A hexagon with numbers and lines&#10;&#10;Description automatically generated">
            <a:extLst>
              <a:ext uri="{FF2B5EF4-FFF2-40B4-BE49-F238E27FC236}">
                <a16:creationId xmlns:a16="http://schemas.microsoft.com/office/drawing/2014/main" id="{5138C046-8805-5BDB-E93E-B5D7784C7A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15763" y="1518862"/>
            <a:ext cx="2417494" cy="903562"/>
          </a:xfrm>
          <a:prstGeom prst="rect">
            <a:avLst/>
          </a:prstGeom>
        </p:spPr>
      </p:pic>
      <p:pic>
        <p:nvPicPr>
          <p:cNvPr id="13" name="Picture 12" descr="A white background with black lines&#10;&#10;Description automatically generated">
            <a:extLst>
              <a:ext uri="{FF2B5EF4-FFF2-40B4-BE49-F238E27FC236}">
                <a16:creationId xmlns:a16="http://schemas.microsoft.com/office/drawing/2014/main" id="{8D9CD47D-A44F-BC1D-6757-49E07F5851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92600" y="2617575"/>
            <a:ext cx="3293215" cy="794246"/>
          </a:xfrm>
          <a:prstGeom prst="rect">
            <a:avLst/>
          </a:prstGeom>
        </p:spPr>
      </p:pic>
      <p:pic>
        <p:nvPicPr>
          <p:cNvPr id="15" name="Picture 14" descr="A diagram of a diagram&#10;&#10;Description automatically generated">
            <a:extLst>
              <a:ext uri="{FF2B5EF4-FFF2-40B4-BE49-F238E27FC236}">
                <a16:creationId xmlns:a16="http://schemas.microsoft.com/office/drawing/2014/main" id="{41EF64A4-750F-D263-757B-BB750F062E5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12627" y="3487996"/>
            <a:ext cx="1326356" cy="787625"/>
          </a:xfrm>
          <a:prstGeom prst="rect">
            <a:avLst/>
          </a:prstGeom>
        </p:spPr>
      </p:pic>
      <p:pic>
        <p:nvPicPr>
          <p:cNvPr id="17" name="Picture 16" descr="A black line with green dots and a black line&#10;&#10;Description automatically generated">
            <a:extLst>
              <a:ext uri="{FF2B5EF4-FFF2-40B4-BE49-F238E27FC236}">
                <a16:creationId xmlns:a16="http://schemas.microsoft.com/office/drawing/2014/main" id="{D8D20367-3113-1287-5C2E-28CA5AAEEC4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28413" y="4309381"/>
            <a:ext cx="3121335" cy="593961"/>
          </a:xfrm>
          <a:prstGeom prst="rect">
            <a:avLst/>
          </a:prstGeom>
        </p:spPr>
      </p:pic>
      <p:pic>
        <p:nvPicPr>
          <p:cNvPr id="19" name="Picture 18" descr="A black background with green and blue lights&#10;&#10;Description automatically generated">
            <a:extLst>
              <a:ext uri="{FF2B5EF4-FFF2-40B4-BE49-F238E27FC236}">
                <a16:creationId xmlns:a16="http://schemas.microsoft.com/office/drawing/2014/main" id="{343246E9-4EEE-E1CA-5267-0482D184FB24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221233" y="3282027"/>
            <a:ext cx="3428515" cy="63133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2A575B7-13B4-C389-73BF-940109191087}"/>
              </a:ext>
            </a:extLst>
          </p:cNvPr>
          <p:cNvSpPr txBox="1"/>
          <p:nvPr/>
        </p:nvSpPr>
        <p:spPr>
          <a:xfrm>
            <a:off x="988230" y="1720110"/>
            <a:ext cx="5175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sz="2400" b="1" dirty="0">
                <a:solidFill>
                  <a:srgbClr val="FF9800"/>
                </a:solidFill>
                <a:latin typeface="Roboto Condensed Light"/>
                <a:ea typeface="Roboto Condensed Light"/>
                <a:cs typeface="Roboto Condensed Light"/>
                <a:sym typeface="Roboto Condensed"/>
              </a:rPr>
              <a:t>(1)</a:t>
            </a:r>
            <a:endParaRPr lang="en-AU" sz="2400" b="1" dirty="0">
              <a:solidFill>
                <a:srgbClr val="FF9800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018232D-711D-8A62-FFF9-CF994BF8C4B9}"/>
              </a:ext>
            </a:extLst>
          </p:cNvPr>
          <p:cNvSpPr txBox="1"/>
          <p:nvPr/>
        </p:nvSpPr>
        <p:spPr>
          <a:xfrm>
            <a:off x="4601639" y="967264"/>
            <a:ext cx="5175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sz="2400" b="1" dirty="0">
                <a:solidFill>
                  <a:srgbClr val="FF9800"/>
                </a:solidFill>
                <a:latin typeface="Roboto Condensed Light"/>
                <a:ea typeface="Roboto Condensed Light"/>
                <a:cs typeface="Roboto Condensed Light"/>
                <a:sym typeface="Roboto Condensed"/>
              </a:rPr>
              <a:t>(2)</a:t>
            </a:r>
            <a:endParaRPr lang="en-AU" sz="2400" b="1" dirty="0">
              <a:solidFill>
                <a:srgbClr val="FF9800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80D32E1-D646-1857-62FB-1A5EA82A18B4}"/>
              </a:ext>
            </a:extLst>
          </p:cNvPr>
          <p:cNvSpPr txBox="1"/>
          <p:nvPr/>
        </p:nvSpPr>
        <p:spPr>
          <a:xfrm>
            <a:off x="1726799" y="2839377"/>
            <a:ext cx="5175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sz="2400" b="1" dirty="0">
                <a:solidFill>
                  <a:srgbClr val="FF9800"/>
                </a:solidFill>
                <a:latin typeface="Roboto Condensed Light"/>
                <a:ea typeface="Roboto Condensed Light"/>
                <a:cs typeface="Roboto Condensed Light"/>
                <a:sym typeface="Roboto Condensed"/>
              </a:rPr>
              <a:t>(3)</a:t>
            </a:r>
            <a:endParaRPr lang="en-AU" sz="2400" b="1" dirty="0">
              <a:solidFill>
                <a:srgbClr val="FF9800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6021DFC-4D39-A579-4D3E-A23AFC37928D}"/>
              </a:ext>
            </a:extLst>
          </p:cNvPr>
          <p:cNvSpPr txBox="1"/>
          <p:nvPr/>
        </p:nvSpPr>
        <p:spPr>
          <a:xfrm>
            <a:off x="8181366" y="1435624"/>
            <a:ext cx="5175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sz="2400" b="1" dirty="0">
                <a:solidFill>
                  <a:srgbClr val="FF9800"/>
                </a:solidFill>
                <a:latin typeface="Roboto Condensed Light"/>
                <a:ea typeface="Roboto Condensed Light"/>
                <a:cs typeface="Roboto Condensed Light"/>
                <a:sym typeface="Roboto Condensed"/>
              </a:rPr>
              <a:t>(4)</a:t>
            </a:r>
            <a:endParaRPr lang="en-AU" sz="2400" b="1" dirty="0">
              <a:solidFill>
                <a:srgbClr val="FF9800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6E12462-CC4E-8744-F609-D669A5B23A1C}"/>
              </a:ext>
            </a:extLst>
          </p:cNvPr>
          <p:cNvSpPr txBox="1"/>
          <p:nvPr/>
        </p:nvSpPr>
        <p:spPr>
          <a:xfrm>
            <a:off x="4727752" y="2886011"/>
            <a:ext cx="5175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sz="2400" b="1" dirty="0">
                <a:solidFill>
                  <a:srgbClr val="FF9800"/>
                </a:solidFill>
                <a:latin typeface="Roboto Condensed Light"/>
                <a:ea typeface="Roboto Condensed Light"/>
                <a:cs typeface="Roboto Condensed Light"/>
                <a:sym typeface="Roboto Condensed"/>
              </a:rPr>
              <a:t>(9)</a:t>
            </a:r>
            <a:endParaRPr lang="en-AU" sz="2400" b="1" dirty="0">
              <a:solidFill>
                <a:srgbClr val="FF9800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C2A257D-7614-A762-BB6D-1CC57A309047}"/>
              </a:ext>
            </a:extLst>
          </p:cNvPr>
          <p:cNvSpPr txBox="1"/>
          <p:nvPr/>
        </p:nvSpPr>
        <p:spPr>
          <a:xfrm>
            <a:off x="4108123" y="1371494"/>
            <a:ext cx="5175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sz="2400" b="1" dirty="0">
                <a:solidFill>
                  <a:srgbClr val="FF9800"/>
                </a:solidFill>
                <a:latin typeface="Roboto Condensed Light"/>
                <a:ea typeface="Roboto Condensed Light"/>
                <a:cs typeface="Roboto Condensed Light"/>
                <a:sym typeface="Roboto Condensed"/>
              </a:rPr>
              <a:t>(5)</a:t>
            </a:r>
            <a:endParaRPr lang="en-AU" sz="2400" b="1" dirty="0">
              <a:solidFill>
                <a:srgbClr val="FF9800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84363F7-F1C3-3D8D-D577-B0319C12D500}"/>
              </a:ext>
            </a:extLst>
          </p:cNvPr>
          <p:cNvSpPr txBox="1"/>
          <p:nvPr/>
        </p:nvSpPr>
        <p:spPr>
          <a:xfrm>
            <a:off x="7922615" y="2334479"/>
            <a:ext cx="5175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sz="2400" b="1" dirty="0">
                <a:solidFill>
                  <a:srgbClr val="FF9800"/>
                </a:solidFill>
                <a:latin typeface="Roboto Condensed Light"/>
                <a:ea typeface="Roboto Condensed Light"/>
                <a:cs typeface="Roboto Condensed Light"/>
                <a:sym typeface="Roboto Condensed"/>
              </a:rPr>
              <a:t>(6)</a:t>
            </a:r>
            <a:endParaRPr lang="en-AU" sz="2400" b="1" dirty="0">
              <a:solidFill>
                <a:srgbClr val="FF9800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0F2C4C0-F085-0025-6C4D-E4A1FED90450}"/>
              </a:ext>
            </a:extLst>
          </p:cNvPr>
          <p:cNvSpPr txBox="1"/>
          <p:nvPr/>
        </p:nvSpPr>
        <p:spPr>
          <a:xfrm>
            <a:off x="8206962" y="3673056"/>
            <a:ext cx="5175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sz="2400" b="1" dirty="0">
                <a:solidFill>
                  <a:srgbClr val="FF9800"/>
                </a:solidFill>
                <a:latin typeface="Roboto Condensed Light"/>
                <a:ea typeface="Roboto Condensed Light"/>
                <a:cs typeface="Roboto Condensed Light"/>
                <a:sym typeface="Roboto Condensed"/>
              </a:rPr>
              <a:t>(7)</a:t>
            </a:r>
            <a:endParaRPr lang="en-AU" sz="2400" b="1" dirty="0">
              <a:solidFill>
                <a:srgbClr val="FF9800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B4019A3-9A11-4FAD-FB89-29021F11DBC2}"/>
              </a:ext>
            </a:extLst>
          </p:cNvPr>
          <p:cNvSpPr txBox="1"/>
          <p:nvPr/>
        </p:nvSpPr>
        <p:spPr>
          <a:xfrm>
            <a:off x="4571579" y="4346984"/>
            <a:ext cx="5175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sz="2400" b="1" dirty="0">
                <a:solidFill>
                  <a:srgbClr val="FF9800"/>
                </a:solidFill>
                <a:latin typeface="Roboto Condensed Light"/>
                <a:ea typeface="Roboto Condensed Light"/>
                <a:cs typeface="Roboto Condensed Light"/>
                <a:sym typeface="Roboto Condensed"/>
              </a:rPr>
              <a:t>(8)</a:t>
            </a:r>
            <a:endParaRPr lang="en-AU" sz="2400" b="1" dirty="0">
              <a:solidFill>
                <a:srgbClr val="FF9800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9" name="Google Shape;3669;p10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41</a:t>
            </a:fld>
            <a:endParaRPr/>
          </a:p>
        </p:txBody>
      </p:sp>
      <p:sp>
        <p:nvSpPr>
          <p:cNvPr id="3674" name="Google Shape;3674;p106"/>
          <p:cNvSpPr txBox="1">
            <a:spLocks noGrp="1"/>
          </p:cNvSpPr>
          <p:nvPr>
            <p:ph type="title" idx="4294967295"/>
          </p:nvPr>
        </p:nvSpPr>
        <p:spPr>
          <a:xfrm>
            <a:off x="-55001" y="123299"/>
            <a:ext cx="2493963" cy="4127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bg1"/>
                </a:solidFill>
              </a:rPr>
              <a:t>Topologías implementadas</a:t>
            </a:r>
            <a:endParaRPr sz="1400" dirty="0">
              <a:solidFill>
                <a:schemeClr val="bg1"/>
              </a:solidFill>
            </a:endParaRPr>
          </a:p>
        </p:txBody>
      </p:sp>
      <p:graphicFrame>
        <p:nvGraphicFramePr>
          <p:cNvPr id="3670" name="Google Shape;3670;p106"/>
          <p:cNvGraphicFramePr/>
          <p:nvPr>
            <p:extLst>
              <p:ext uri="{D42A27DB-BD31-4B8C-83A1-F6EECF244321}">
                <p14:modId xmlns:p14="http://schemas.microsoft.com/office/powerpoint/2010/main" val="4124005181"/>
              </p:ext>
            </p:extLst>
          </p:nvPr>
        </p:nvGraphicFramePr>
        <p:xfrm>
          <a:off x="714622" y="815678"/>
          <a:ext cx="7203351" cy="3512143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9516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813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96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506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17389">
                  <a:extLst>
                    <a:ext uri="{9D8B030D-6E8A-4147-A177-3AD203B41FA5}">
                      <a16:colId xmlns:a16="http://schemas.microsoft.com/office/drawing/2014/main" val="914380831"/>
                    </a:ext>
                  </a:extLst>
                </a:gridCol>
                <a:gridCol w="91738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8089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9911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Topología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N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#LUTs</a:t>
                      </a:r>
                      <a:endParaRPr b="1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#FFs</a:t>
                      </a:r>
                      <a:endParaRPr b="1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b="1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%LUT</a:t>
                      </a:r>
                      <a:endParaRPr b="1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b="1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%</a:t>
                      </a:r>
                      <a:r>
                        <a:rPr lang="es-AR" b="1" dirty="0" err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FFs</a:t>
                      </a:r>
                      <a:endParaRPr b="1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Tiempo</a:t>
                      </a:r>
                      <a:endParaRPr b="1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7D3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911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Ejemplo 1</a:t>
                      </a:r>
                      <a:endParaRPr b="1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62</a:t>
                      </a:r>
                      <a:endParaRPr b="0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3416</a:t>
                      </a:r>
                      <a:endParaRPr b="0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3813</a:t>
                      </a:r>
                      <a:endParaRPr b="0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b="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6.42 %</a:t>
                      </a:r>
                      <a:endParaRPr b="0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b="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3.58 %</a:t>
                      </a:r>
                      <a:endParaRPr b="0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1m31s</a:t>
                      </a:r>
                      <a:endParaRPr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7D3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911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b="1" dirty="0" err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Ejemplo</a:t>
                      </a:r>
                      <a:r>
                        <a:rPr lang="en-AU" b="1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 2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33</a:t>
                      </a:r>
                      <a:endParaRPr b="0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b="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1793</a:t>
                      </a:r>
                      <a:endParaRPr b="0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1993</a:t>
                      </a:r>
                      <a:endParaRPr b="0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b="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3.37 %</a:t>
                      </a:r>
                      <a:endParaRPr b="0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b="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1.87 %</a:t>
                      </a:r>
                      <a:endParaRPr b="0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1m09s</a:t>
                      </a:r>
                      <a:endParaRPr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7D3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911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b="1" dirty="0" err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Ejemplo</a:t>
                      </a:r>
                      <a:r>
                        <a:rPr lang="en-AU" b="1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 3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245</a:t>
                      </a:r>
                      <a:endParaRPr b="1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b="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13509</a:t>
                      </a:r>
                      <a:endParaRPr b="0" dirty="0"/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15113</a:t>
                      </a:r>
                      <a:endParaRPr b="1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b="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25.39 %</a:t>
                      </a:r>
                      <a:endParaRPr b="0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b="1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14.20 %</a:t>
                      </a:r>
                      <a:endParaRPr b="1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5m46s</a:t>
                      </a:r>
                      <a:endParaRPr b="1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7D3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911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b="1" dirty="0" err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Ejemplo</a:t>
                      </a:r>
                      <a:r>
                        <a:rPr lang="en-AU" b="1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 4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238</a:t>
                      </a:r>
                      <a:endParaRPr b="0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13666</a:t>
                      </a:r>
                      <a:endParaRPr b="1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15072</a:t>
                      </a:r>
                      <a:endParaRPr b="0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b="1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25.69 %</a:t>
                      </a:r>
                      <a:endParaRPr b="1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b="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14.17 %</a:t>
                      </a:r>
                      <a:endParaRPr b="0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5m15s</a:t>
                      </a:r>
                      <a:endParaRPr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7D3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911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b="1" dirty="0" err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Ejemplo</a:t>
                      </a:r>
                      <a:r>
                        <a:rPr lang="en-AU" b="1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 5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44</a:t>
                      </a:r>
                      <a:endParaRPr b="0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2307</a:t>
                      </a:r>
                      <a:endParaRPr b="0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2347</a:t>
                      </a:r>
                      <a:endParaRPr b="0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b="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4.34 %</a:t>
                      </a:r>
                      <a:endParaRPr b="0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b="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2.21 %</a:t>
                      </a:r>
                      <a:endParaRPr b="0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1m38s</a:t>
                      </a:r>
                      <a:endParaRPr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7D3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911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b="1" dirty="0" err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Ejemplo</a:t>
                      </a:r>
                      <a:r>
                        <a:rPr lang="en-AU" b="1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 6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62</a:t>
                      </a:r>
                      <a:endParaRPr b="0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3348</a:t>
                      </a:r>
                      <a:endParaRPr b="0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3796</a:t>
                      </a:r>
                      <a:endParaRPr b="0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b="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6.29 %</a:t>
                      </a:r>
                      <a:endParaRPr b="0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b="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3.57 %</a:t>
                      </a:r>
                      <a:endParaRPr b="0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1m59s</a:t>
                      </a:r>
                      <a:endParaRPr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7D3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911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b="1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Ejemplo 7</a:t>
                      </a:r>
                      <a:endParaRPr lang="en-AU" b="1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b="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34</a:t>
                      </a:r>
                      <a:endParaRPr b="0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b="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1798</a:t>
                      </a:r>
                      <a:endParaRPr b="0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b="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2011</a:t>
                      </a:r>
                      <a:endParaRPr b="0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b="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3.38 %</a:t>
                      </a:r>
                      <a:endParaRPr b="0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b="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1.89 %</a:t>
                      </a:r>
                      <a:endParaRPr b="0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1m29s</a:t>
                      </a:r>
                      <a:endParaRPr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7D3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0263776"/>
                  </a:ext>
                </a:extLst>
              </a:tr>
              <a:tr h="29911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b="1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Ejemplo 8</a:t>
                      </a:r>
                      <a:endParaRPr lang="en-AU" b="1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b="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42</a:t>
                      </a:r>
                      <a:endParaRPr b="0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b="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2164</a:t>
                      </a:r>
                      <a:endParaRPr b="0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b="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2284</a:t>
                      </a:r>
                      <a:endParaRPr b="0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b="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4.07 %</a:t>
                      </a:r>
                      <a:endParaRPr b="0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b="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2.15 %</a:t>
                      </a:r>
                      <a:endParaRPr b="0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1m31s</a:t>
                      </a:r>
                      <a:endParaRPr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7D3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1763355"/>
                  </a:ext>
                </a:extLst>
              </a:tr>
              <a:tr h="35755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b="1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Ejemplo 9</a:t>
                      </a:r>
                      <a:endParaRPr lang="en-AU" b="1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b="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66</a:t>
                      </a:r>
                      <a:endParaRPr b="0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b="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3829</a:t>
                      </a:r>
                      <a:endParaRPr b="0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b="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4137</a:t>
                      </a:r>
                      <a:endParaRPr b="0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b="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7.20 %</a:t>
                      </a:r>
                      <a:endParaRPr b="0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b="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3.89 %</a:t>
                      </a:r>
                      <a:endParaRPr b="0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2m01s</a:t>
                      </a:r>
                      <a:endParaRPr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7D3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991442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9" name="Google Shape;3669;p10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42</a:t>
            </a:fld>
            <a:endParaRPr/>
          </a:p>
        </p:txBody>
      </p:sp>
      <p:sp>
        <p:nvSpPr>
          <p:cNvPr id="3674" name="Google Shape;3674;p106"/>
          <p:cNvSpPr txBox="1">
            <a:spLocks noGrp="1"/>
          </p:cNvSpPr>
          <p:nvPr>
            <p:ph type="title" idx="4294967295"/>
          </p:nvPr>
        </p:nvSpPr>
        <p:spPr>
          <a:xfrm>
            <a:off x="-55001" y="123299"/>
            <a:ext cx="2493963" cy="4127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bg1"/>
                </a:solidFill>
              </a:rPr>
              <a:t>Topologías implementadas</a:t>
            </a:r>
            <a:endParaRPr sz="1400" dirty="0">
              <a:solidFill>
                <a:schemeClr val="bg1"/>
              </a:solidFill>
            </a:endParaRPr>
          </a:p>
        </p:txBody>
      </p:sp>
      <p:pic>
        <p:nvPicPr>
          <p:cNvPr id="3" name="Picture 2" descr="A graph with a red and blue line&#10;&#10;Description automatically generated">
            <a:extLst>
              <a:ext uri="{FF2B5EF4-FFF2-40B4-BE49-F238E27FC236}">
                <a16:creationId xmlns:a16="http://schemas.microsoft.com/office/drawing/2014/main" id="{43D0FDD9-0E6E-7DE6-FD9A-ABDBFC321A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0803" y="804120"/>
            <a:ext cx="6200537" cy="3832380"/>
          </a:xfrm>
          <a:prstGeom prst="rect">
            <a:avLst/>
          </a:prstGeom>
        </p:spPr>
      </p:pic>
      <p:sp>
        <p:nvSpPr>
          <p:cNvPr id="3671" name="Google Shape;3671;p106"/>
          <p:cNvSpPr/>
          <p:nvPr/>
        </p:nvSpPr>
        <p:spPr>
          <a:xfrm rot="20366473">
            <a:off x="3637782" y="2836762"/>
            <a:ext cx="2542200" cy="218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2" name="Google Shape;3672;p106"/>
          <p:cNvSpPr txBox="1"/>
          <p:nvPr/>
        </p:nvSpPr>
        <p:spPr>
          <a:xfrm rot="20361747">
            <a:off x="3951792" y="2956461"/>
            <a:ext cx="195543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Crecimiento lineal</a:t>
            </a:r>
            <a:endParaRPr b="1" dirty="0">
              <a:solidFill>
                <a:srgbClr val="26324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366480226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8" name="Google Shape;2878;p66"/>
          <p:cNvSpPr txBox="1">
            <a:spLocks noGrp="1"/>
          </p:cNvSpPr>
          <p:nvPr>
            <p:ph type="ctrTitle"/>
          </p:nvPr>
        </p:nvSpPr>
        <p:spPr>
          <a:xfrm>
            <a:off x="169625" y="3255125"/>
            <a:ext cx="4270200" cy="75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AGG</a:t>
            </a:r>
            <a:endParaRPr sz="3600" dirty="0"/>
          </a:p>
        </p:txBody>
      </p:sp>
      <p:sp>
        <p:nvSpPr>
          <p:cNvPr id="2879" name="Google Shape;2879;p66"/>
          <p:cNvSpPr txBox="1">
            <a:spLocks noGrp="1"/>
          </p:cNvSpPr>
          <p:nvPr>
            <p:ph type="subTitle" idx="1"/>
          </p:nvPr>
        </p:nvSpPr>
        <p:spPr>
          <a:xfrm>
            <a:off x="330525" y="3968100"/>
            <a:ext cx="42252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2400" dirty="0"/>
              <a:t>Automatic GUI Generator</a:t>
            </a:r>
            <a:endParaRPr sz="2400" dirty="0"/>
          </a:p>
        </p:txBody>
      </p:sp>
      <p:sp>
        <p:nvSpPr>
          <p:cNvPr id="2880" name="Google Shape;2880;p6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43</a:t>
            </a:fld>
            <a:endParaRPr/>
          </a:p>
        </p:txBody>
      </p:sp>
      <p:sp>
        <p:nvSpPr>
          <p:cNvPr id="2881" name="Google Shape;2881;p66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6</a:t>
            </a:r>
            <a:endParaRPr sz="30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2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44</a:t>
            </a:fld>
            <a:endParaRPr/>
          </a:p>
        </p:txBody>
      </p:sp>
      <p:sp>
        <p:nvSpPr>
          <p:cNvPr id="389" name="Google Shape;389;p23"/>
          <p:cNvSpPr txBox="1">
            <a:spLocks noGrp="1"/>
          </p:cNvSpPr>
          <p:nvPr>
            <p:ph type="title" idx="4294967295"/>
          </p:nvPr>
        </p:nvSpPr>
        <p:spPr>
          <a:xfrm>
            <a:off x="0" y="1"/>
            <a:ext cx="2209800" cy="69802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GUI Ejemplo 1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3325CA-E088-317C-7D49-80D6F501E0F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698024"/>
            <a:ext cx="9144000" cy="3747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65065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0" name="Google Shape;3900;p114"/>
          <p:cNvSpPr txBox="1">
            <a:spLocks noGrp="1"/>
          </p:cNvSpPr>
          <p:nvPr>
            <p:ph type="ctrTitle"/>
          </p:nvPr>
        </p:nvSpPr>
        <p:spPr>
          <a:xfrm>
            <a:off x="0" y="2871150"/>
            <a:ext cx="51363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Conclusiones</a:t>
            </a:r>
            <a:endParaRPr sz="3600"/>
          </a:p>
        </p:txBody>
      </p:sp>
      <p:sp>
        <p:nvSpPr>
          <p:cNvPr id="3901" name="Google Shape;3901;p114"/>
          <p:cNvSpPr txBox="1">
            <a:spLocks noGrp="1"/>
          </p:cNvSpPr>
          <p:nvPr>
            <p:ph type="subTitle" idx="1"/>
          </p:nvPr>
        </p:nvSpPr>
        <p:spPr>
          <a:xfrm>
            <a:off x="131675" y="3975450"/>
            <a:ext cx="48207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Trabajo realizado y próximos pasos.</a:t>
            </a:r>
            <a:endParaRPr sz="2400"/>
          </a:p>
        </p:txBody>
      </p:sp>
      <p:sp>
        <p:nvSpPr>
          <p:cNvPr id="3902" name="Google Shape;3902;p11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45</a:t>
            </a:fld>
            <a:endParaRPr/>
          </a:p>
        </p:txBody>
      </p:sp>
      <p:sp>
        <p:nvSpPr>
          <p:cNvPr id="3903" name="Google Shape;3903;p114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7</a:t>
            </a:r>
            <a:endParaRPr sz="120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6" name="Google Shape;3916;p1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Hoja de ruta 2018-2025</a:t>
            </a:r>
            <a:endParaRPr/>
          </a:p>
        </p:txBody>
      </p:sp>
      <p:sp>
        <p:nvSpPr>
          <p:cNvPr id="3917" name="Google Shape;3917;p11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46</a:t>
            </a:fld>
            <a:endParaRPr/>
          </a:p>
        </p:txBody>
      </p:sp>
      <p:pic>
        <p:nvPicPr>
          <p:cNvPr id="5" name="Picture 4" descr="A graph with colorful lines and numbers&#10;&#10;Description automatically generated">
            <a:extLst>
              <a:ext uri="{FF2B5EF4-FFF2-40B4-BE49-F238E27FC236}">
                <a16:creationId xmlns:a16="http://schemas.microsoft.com/office/drawing/2014/main" id="{300FBB13-B2AD-933C-6370-A1E56F5835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02" y="1547422"/>
            <a:ext cx="9022898" cy="3024932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2" name="Google Shape;4002;p1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Conclusiones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4005" name="Google Shape;4005;p116"/>
          <p:cNvSpPr txBox="1">
            <a:spLocks noGrp="1"/>
          </p:cNvSpPr>
          <p:nvPr>
            <p:ph type="body" idx="1"/>
          </p:nvPr>
        </p:nvSpPr>
        <p:spPr>
          <a:xfrm>
            <a:off x="75575" y="1325000"/>
            <a:ext cx="9068400" cy="315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indent="-355600">
              <a:spcBef>
                <a:spcPts val="0"/>
              </a:spcBef>
              <a:buSzPts val="2000"/>
            </a:pPr>
            <a:r>
              <a:rPr lang="es-ES" sz="2000" dirty="0"/>
              <a:t>La librería basada en </a:t>
            </a:r>
            <a:r>
              <a:rPr lang="en" sz="2000" b="1" dirty="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railML</a:t>
            </a:r>
            <a:r>
              <a:rPr lang="es-ES" sz="2000" dirty="0"/>
              <a:t> 3.2 cubre las </a:t>
            </a:r>
            <a:r>
              <a:rPr lang="es-ES" sz="2000" u="sng" dirty="0"/>
              <a:t>524 clases</a:t>
            </a:r>
            <a:r>
              <a:rPr lang="es-ES" sz="2000" dirty="0"/>
              <a:t> del estándar.</a:t>
            </a:r>
            <a:endParaRPr lang="en" sz="2000" dirty="0"/>
          </a:p>
          <a:p>
            <a:pPr indent="-355600">
              <a:spcBef>
                <a:spcPts val="0"/>
              </a:spcBef>
              <a:buSzPts val="2000"/>
            </a:pPr>
            <a:r>
              <a:rPr lang="en" sz="2000" dirty="0"/>
              <a:t>El </a:t>
            </a:r>
            <a:r>
              <a:rPr lang="en" sz="2000" b="1" dirty="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</a:rPr>
              <a:t>RNA</a:t>
            </a:r>
            <a:r>
              <a:rPr lang="en" sz="2000" dirty="0"/>
              <a:t> genera señalamiento </a:t>
            </a:r>
            <a:r>
              <a:rPr lang="en" sz="2000" dirty="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</a:rPr>
              <a:t>seguro</a:t>
            </a:r>
            <a:r>
              <a:rPr lang="en" sz="2000" dirty="0"/>
              <a:t> para </a:t>
            </a:r>
            <a:r>
              <a:rPr lang="en" sz="2000" u="sng" dirty="0"/>
              <a:t>cualquier topología</a:t>
            </a:r>
            <a:r>
              <a:rPr lang="en" sz="2000" dirty="0"/>
              <a:t>.</a:t>
            </a:r>
            <a:endParaRPr sz="2000"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▰"/>
            </a:pPr>
            <a:r>
              <a:rPr lang="en" sz="2000" dirty="0"/>
              <a:t>El </a:t>
            </a:r>
            <a:r>
              <a:rPr lang="en" sz="2000" b="1" dirty="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</a:rPr>
              <a:t>ACG</a:t>
            </a:r>
            <a:r>
              <a:rPr lang="en" sz="2000" dirty="0"/>
              <a:t> implementa sistemas de enclavamientos </a:t>
            </a:r>
            <a:r>
              <a:rPr lang="en" sz="2000" dirty="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</a:rPr>
              <a:t>escalables</a:t>
            </a:r>
            <a:r>
              <a:rPr lang="en" sz="2000" dirty="0"/>
              <a:t> </a:t>
            </a:r>
            <a:r>
              <a:rPr lang="en" sz="2000" u="sng" dirty="0"/>
              <a:t>en segundos</a:t>
            </a:r>
            <a:r>
              <a:rPr lang="en" sz="2000" dirty="0"/>
              <a:t>.</a:t>
            </a:r>
            <a:endParaRPr sz="2000"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▰"/>
            </a:pPr>
            <a:r>
              <a:rPr lang="en" sz="2000" dirty="0"/>
              <a:t>El </a:t>
            </a:r>
            <a:r>
              <a:rPr lang="en" sz="2000" b="1" dirty="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</a:rPr>
              <a:t>AGG</a:t>
            </a:r>
            <a:r>
              <a:rPr lang="en" sz="2000" dirty="0"/>
              <a:t> genera una interfaz </a:t>
            </a:r>
            <a:r>
              <a:rPr lang="en" sz="2000" dirty="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</a:rPr>
              <a:t>intuitiva</a:t>
            </a:r>
            <a:r>
              <a:rPr lang="en" sz="2000" dirty="0"/>
              <a:t> y </a:t>
            </a:r>
            <a:r>
              <a:rPr lang="en" sz="2000" dirty="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</a:rPr>
              <a:t>profesional</a:t>
            </a:r>
            <a:r>
              <a:rPr lang="en" sz="2000" dirty="0"/>
              <a:t>, 100% basada en </a:t>
            </a:r>
            <a:r>
              <a:rPr lang="en" sz="2000" b="1" dirty="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railML</a:t>
            </a:r>
            <a:r>
              <a:rPr lang="en" sz="2000" dirty="0"/>
              <a:t>.</a:t>
            </a: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▰"/>
            </a:pPr>
            <a:r>
              <a:rPr lang="en" sz="2000" dirty="0"/>
              <a:t>Sistemas de enclavamientos </a:t>
            </a:r>
            <a:r>
              <a:rPr lang="en" sz="2000" dirty="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</a:rPr>
              <a:t>seguros, funcionales y a medida</a:t>
            </a:r>
            <a:r>
              <a:rPr lang="en" sz="2000" dirty="0"/>
              <a:t>, en </a:t>
            </a:r>
            <a:r>
              <a:rPr lang="en" sz="2000" u="sng" dirty="0"/>
              <a:t>pocos minutos</a:t>
            </a:r>
            <a:r>
              <a:rPr lang="en" sz="2000" dirty="0"/>
              <a:t>.</a:t>
            </a:r>
            <a:endParaRPr sz="2000"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▰"/>
            </a:pPr>
            <a:r>
              <a:rPr lang="en" sz="2000" dirty="0"/>
              <a:t>Publicación de </a:t>
            </a:r>
            <a:r>
              <a:rPr lang="en" sz="2000" u="sng" dirty="0"/>
              <a:t>8 artículos</a:t>
            </a:r>
            <a:r>
              <a:rPr lang="en" sz="2000" dirty="0"/>
              <a:t> entre 2019 y 2024 (IEEE </a:t>
            </a:r>
            <a:r>
              <a:rPr lang="en-AU" sz="2000" dirty="0"/>
              <a:t>[Q3]</a:t>
            </a:r>
            <a:r>
              <a:rPr lang="en" sz="2000" dirty="0"/>
              <a:t>, IJES[Q3], ITS[Q1]).</a:t>
            </a:r>
            <a:endParaRPr sz="2000" dirty="0"/>
          </a:p>
        </p:txBody>
      </p:sp>
      <p:sp>
        <p:nvSpPr>
          <p:cNvPr id="4004" name="Google Shape;4004;p11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47</a:t>
            </a:fld>
            <a:endParaRPr/>
          </a:p>
        </p:txBody>
      </p:sp>
      <p:sp>
        <p:nvSpPr>
          <p:cNvPr id="4003" name="Google Shape;4003;p116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0" name="Google Shape;4010;p1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Próximos pasos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4013" name="Google Shape;4013;p117"/>
          <p:cNvSpPr txBox="1">
            <a:spLocks noGrp="1"/>
          </p:cNvSpPr>
          <p:nvPr>
            <p:ph type="body" idx="1"/>
          </p:nvPr>
        </p:nvSpPr>
        <p:spPr>
          <a:xfrm>
            <a:off x="82175" y="1325000"/>
            <a:ext cx="8919000" cy="314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▰"/>
            </a:pPr>
            <a:r>
              <a:rPr lang="en" sz="2000" dirty="0"/>
              <a:t>Optimización del analizador de redes ferroviarias (algoritmos, parámetros, etc.).</a:t>
            </a: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▰"/>
            </a:pPr>
            <a:r>
              <a:rPr lang="en" sz="2000" dirty="0"/>
              <a:t>Optimización de la generación de código en VHDL (algoritmos, redes de Petri, etc.).</a:t>
            </a: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▰"/>
            </a:pPr>
            <a:r>
              <a:rPr lang="en" sz="2000" dirty="0"/>
              <a:t>Optimización de la generación de interfaces gráficas (estética, comunicación, etc.).</a:t>
            </a:r>
            <a:endParaRPr sz="2000"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▰"/>
            </a:pPr>
            <a:r>
              <a:rPr lang="es-AR" sz="2000" dirty="0"/>
              <a:t>Aplicación </a:t>
            </a:r>
            <a:r>
              <a:rPr lang="es-AR" sz="2000" dirty="0">
                <a:solidFill>
                  <a:srgbClr val="FF9800"/>
                </a:solidFill>
              </a:rPr>
              <a:t>métodos</a:t>
            </a:r>
            <a:r>
              <a:rPr lang="es-AR" sz="2000" dirty="0">
                <a:solidFill>
                  <a:srgbClr val="FFB952"/>
                </a:solidFill>
              </a:rPr>
              <a:t> </a:t>
            </a:r>
            <a:r>
              <a:rPr lang="es-AR" sz="2000" dirty="0">
                <a:solidFill>
                  <a:srgbClr val="FF9800"/>
                </a:solidFill>
              </a:rPr>
              <a:t>formales</a:t>
            </a:r>
            <a:r>
              <a:rPr lang="es-AR" sz="2000" dirty="0">
                <a:solidFill>
                  <a:srgbClr val="FFB952"/>
                </a:solidFill>
              </a:rPr>
              <a:t> </a:t>
            </a:r>
            <a:r>
              <a:rPr lang="es-AR" sz="2000" dirty="0"/>
              <a:t>de validación.</a:t>
            </a: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▰"/>
            </a:pPr>
            <a:r>
              <a:rPr lang="es-AR" sz="2000" dirty="0"/>
              <a:t>Incorporación de </a:t>
            </a:r>
            <a:r>
              <a:rPr lang="es-AR" sz="2000" dirty="0">
                <a:solidFill>
                  <a:srgbClr val="FF9800"/>
                </a:solidFill>
              </a:rPr>
              <a:t>protocolos de comunicación</a:t>
            </a:r>
            <a:r>
              <a:rPr lang="es-AR" sz="2000" dirty="0"/>
              <a:t> más robustos (MVB).</a:t>
            </a:r>
          </a:p>
          <a:p>
            <a:pPr indent="-355600">
              <a:spcBef>
                <a:spcPts val="0"/>
              </a:spcBef>
              <a:buSzPts val="2000"/>
            </a:pPr>
            <a:r>
              <a:rPr lang="es-ES" sz="2000" dirty="0"/>
              <a:t>Migración al hardware de CNEA y aplicación de </a:t>
            </a:r>
            <a:r>
              <a:rPr lang="es-ES" sz="2000" b="1" dirty="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redundancia y diversidad</a:t>
            </a:r>
            <a:r>
              <a:rPr lang="es-ES" sz="2000" dirty="0"/>
              <a:t>.</a:t>
            </a:r>
            <a:endParaRPr sz="2000"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▰"/>
            </a:pPr>
            <a:r>
              <a:rPr lang="en" sz="2000" dirty="0"/>
              <a:t>Realización de </a:t>
            </a:r>
            <a:r>
              <a:rPr lang="en" sz="2000" dirty="0">
                <a:solidFill>
                  <a:srgbClr val="FF9800"/>
                </a:solidFill>
              </a:rPr>
              <a:t>pruebas en paralelo</a:t>
            </a:r>
            <a:r>
              <a:rPr lang="en" sz="2000" dirty="0"/>
              <a:t> con una </a:t>
            </a:r>
            <a:r>
              <a:rPr lang="en" sz="2000" dirty="0">
                <a:solidFill>
                  <a:srgbClr val="FF9800"/>
                </a:solidFill>
              </a:rPr>
              <a:t>locación real</a:t>
            </a:r>
            <a:r>
              <a:rPr lang="en" sz="2000" dirty="0"/>
              <a:t>.</a:t>
            </a:r>
            <a:endParaRPr sz="2000"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▰"/>
            </a:pPr>
            <a:r>
              <a:rPr lang="en" sz="2000" b="1" dirty="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Automatización de los ensayos</a:t>
            </a:r>
            <a:r>
              <a:rPr lang="en" sz="2000" dirty="0"/>
              <a:t> con COCOTB/Jenkins.</a:t>
            </a:r>
            <a:endParaRPr sz="2000"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▰"/>
            </a:pPr>
            <a:r>
              <a:rPr lang="en" sz="2000" dirty="0"/>
              <a:t>Determinación de los </a:t>
            </a:r>
            <a:r>
              <a:rPr lang="en" sz="2000" dirty="0">
                <a:solidFill>
                  <a:srgbClr val="FF9800"/>
                </a:solidFill>
              </a:rPr>
              <a:t>niveles RAMS</a:t>
            </a:r>
            <a:r>
              <a:rPr lang="en" sz="2000" dirty="0"/>
              <a:t> alcanzados.</a:t>
            </a:r>
            <a:endParaRPr sz="2000" dirty="0"/>
          </a:p>
        </p:txBody>
      </p:sp>
      <p:sp>
        <p:nvSpPr>
          <p:cNvPr id="4012" name="Google Shape;4012;p1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48</a:t>
            </a:fld>
            <a:endParaRPr/>
          </a:p>
        </p:txBody>
      </p:sp>
      <p:sp>
        <p:nvSpPr>
          <p:cNvPr id="4011" name="Google Shape;4011;p117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6" name="Google Shape;4536;p12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49</a:t>
            </a:fld>
            <a:endParaRPr/>
          </a:p>
        </p:txBody>
      </p:sp>
      <p:sp>
        <p:nvSpPr>
          <p:cNvPr id="4537" name="Google Shape;4537;p120"/>
          <p:cNvSpPr txBox="1">
            <a:spLocks noGrp="1"/>
          </p:cNvSpPr>
          <p:nvPr>
            <p:ph type="ctrTitle" idx="4294967295"/>
          </p:nvPr>
        </p:nvSpPr>
        <p:spPr>
          <a:xfrm>
            <a:off x="1340661" y="2308786"/>
            <a:ext cx="6594475" cy="116046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rgbClr val="FF9800"/>
                </a:solidFill>
              </a:rPr>
              <a:t>¡Muchas gracias!</a:t>
            </a:r>
            <a:endParaRPr sz="6000" dirty="0">
              <a:solidFill>
                <a:srgbClr val="FF9800"/>
              </a:solidFill>
            </a:endParaRPr>
          </a:p>
        </p:txBody>
      </p:sp>
      <p:sp>
        <p:nvSpPr>
          <p:cNvPr id="4538" name="Google Shape;4538;p120"/>
          <p:cNvSpPr txBox="1">
            <a:spLocks noGrp="1"/>
          </p:cNvSpPr>
          <p:nvPr>
            <p:ph type="subTitle" idx="4294967295"/>
          </p:nvPr>
        </p:nvSpPr>
        <p:spPr>
          <a:xfrm>
            <a:off x="1340661" y="3175561"/>
            <a:ext cx="6594475" cy="134143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/>
              <a:t>¿Alguna pregunta?</a:t>
            </a:r>
            <a:endParaRPr sz="30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 b="1"/>
          </a:p>
        </p:txBody>
      </p:sp>
      <p:grpSp>
        <p:nvGrpSpPr>
          <p:cNvPr id="4539" name="Google Shape;4539;p120"/>
          <p:cNvGrpSpPr/>
          <p:nvPr/>
        </p:nvGrpSpPr>
        <p:grpSpPr>
          <a:xfrm>
            <a:off x="3996210" y="966817"/>
            <a:ext cx="1197664" cy="1126777"/>
            <a:chOff x="5972700" y="2330200"/>
            <a:chExt cx="411625" cy="387275"/>
          </a:xfrm>
        </p:grpSpPr>
        <p:sp>
          <p:nvSpPr>
            <p:cNvPr id="4540" name="Google Shape;4540;p120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l" t="t" r="r" b="b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9050" cap="rnd" cmpd="sng">
              <a:solidFill>
                <a:srgbClr val="3F537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1" name="Google Shape;4541;p120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l" t="t" r="r" b="b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9050" cap="rnd" cmpd="sng">
              <a:solidFill>
                <a:srgbClr val="3F537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B6F0B662-BEA9-64B9-8975-39BFEC276CCD}"/>
              </a:ext>
            </a:extLst>
          </p:cNvPr>
          <p:cNvSpPr/>
          <p:nvPr/>
        </p:nvSpPr>
        <p:spPr>
          <a:xfrm rot="5400000">
            <a:off x="3225785" y="657073"/>
            <a:ext cx="478622" cy="5871416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B5D09F5-F25B-93D9-184E-333CEEABAEBC}"/>
              </a:ext>
            </a:extLst>
          </p:cNvPr>
          <p:cNvSpPr/>
          <p:nvPr/>
        </p:nvSpPr>
        <p:spPr>
          <a:xfrm rot="5400000">
            <a:off x="3225785" y="189957"/>
            <a:ext cx="478622" cy="5871416"/>
          </a:xfrm>
          <a:prstGeom prst="rect">
            <a:avLst/>
          </a:prstGeom>
          <a:solidFill>
            <a:srgbClr val="FFC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6D871CC-7299-0F72-087C-EBD2B384CD3A}"/>
              </a:ext>
            </a:extLst>
          </p:cNvPr>
          <p:cNvSpPr/>
          <p:nvPr/>
        </p:nvSpPr>
        <p:spPr>
          <a:xfrm rot="5400000">
            <a:off x="3225785" y="-277173"/>
            <a:ext cx="478622" cy="5871416"/>
          </a:xfrm>
          <a:prstGeom prst="rect">
            <a:avLst/>
          </a:prstGeom>
          <a:solidFill>
            <a:srgbClr val="00B0F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8E912E4-9B7F-AA9A-C450-5B0FCBF13990}"/>
              </a:ext>
            </a:extLst>
          </p:cNvPr>
          <p:cNvSpPr/>
          <p:nvPr/>
        </p:nvSpPr>
        <p:spPr>
          <a:xfrm rot="5400000">
            <a:off x="3222317" y="-757837"/>
            <a:ext cx="490558" cy="5866418"/>
          </a:xfrm>
          <a:prstGeom prst="rect">
            <a:avLst/>
          </a:prstGeom>
          <a:solidFill>
            <a:srgbClr val="00B05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21" name="Google Shape;221;p1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224" name="Google Shape;224;p16"/>
          <p:cNvSpPr txBox="1">
            <a:spLocks noGrp="1"/>
          </p:cNvSpPr>
          <p:nvPr>
            <p:ph type="title" idx="4294967295"/>
          </p:nvPr>
        </p:nvSpPr>
        <p:spPr>
          <a:xfrm>
            <a:off x="0" y="0"/>
            <a:ext cx="2200275" cy="7080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Papers publicados</a:t>
            </a:r>
            <a:endParaRPr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1623E23-CC6F-A932-7A88-D7A664624A41}"/>
              </a:ext>
            </a:extLst>
          </p:cNvPr>
          <p:cNvCxnSpPr/>
          <p:nvPr/>
        </p:nvCxnSpPr>
        <p:spPr>
          <a:xfrm flipV="1">
            <a:off x="529389" y="1416289"/>
            <a:ext cx="0" cy="28944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BCB6966-8218-E84F-D377-ED0C1B9C1473}"/>
              </a:ext>
            </a:extLst>
          </p:cNvPr>
          <p:cNvCxnSpPr>
            <a:cxnSpLocks/>
          </p:cNvCxnSpPr>
          <p:nvPr/>
        </p:nvCxnSpPr>
        <p:spPr>
          <a:xfrm>
            <a:off x="529389" y="4310743"/>
            <a:ext cx="59539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EB578600-73BE-C08E-B72E-6DE737475806}"/>
              </a:ext>
            </a:extLst>
          </p:cNvPr>
          <p:cNvSpPr/>
          <p:nvPr/>
        </p:nvSpPr>
        <p:spPr>
          <a:xfrm rot="5400000">
            <a:off x="3225785" y="1135710"/>
            <a:ext cx="478622" cy="5871416"/>
          </a:xfrm>
          <a:prstGeom prst="rect">
            <a:avLst/>
          </a:prstGeom>
          <a:solidFill>
            <a:schemeClr val="bg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ED195B2-BAB3-7E00-E6BF-4EF44243C6F3}"/>
              </a:ext>
            </a:extLst>
          </p:cNvPr>
          <p:cNvCxnSpPr>
            <a:cxnSpLocks/>
          </p:cNvCxnSpPr>
          <p:nvPr/>
        </p:nvCxnSpPr>
        <p:spPr>
          <a:xfrm flipV="1">
            <a:off x="931587" y="1930092"/>
            <a:ext cx="0" cy="2380651"/>
          </a:xfrm>
          <a:prstGeom prst="straightConnector1">
            <a:avLst/>
          </a:prstGeom>
          <a:ln cmpd="sng">
            <a:solidFill>
              <a:schemeClr val="bg1">
                <a:lumMod val="75000"/>
              </a:schemeClr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5FE3B34-6A17-8EE0-2339-2455CA390CF8}"/>
              </a:ext>
            </a:extLst>
          </p:cNvPr>
          <p:cNvCxnSpPr>
            <a:cxnSpLocks/>
          </p:cNvCxnSpPr>
          <p:nvPr/>
        </p:nvCxnSpPr>
        <p:spPr>
          <a:xfrm flipH="1" flipV="1">
            <a:off x="1725362" y="1930092"/>
            <a:ext cx="10621" cy="2380651"/>
          </a:xfrm>
          <a:prstGeom prst="straightConnector1">
            <a:avLst/>
          </a:prstGeom>
          <a:ln cmpd="sng">
            <a:solidFill>
              <a:schemeClr val="bg1">
                <a:lumMod val="75000"/>
              </a:schemeClr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6CAAC64-9E7E-0F80-875E-E7F33A6900D8}"/>
              </a:ext>
            </a:extLst>
          </p:cNvPr>
          <p:cNvCxnSpPr>
            <a:cxnSpLocks/>
          </p:cNvCxnSpPr>
          <p:nvPr/>
        </p:nvCxnSpPr>
        <p:spPr>
          <a:xfrm flipV="1">
            <a:off x="2535461" y="1930092"/>
            <a:ext cx="0" cy="2380635"/>
          </a:xfrm>
          <a:prstGeom prst="straightConnector1">
            <a:avLst/>
          </a:prstGeom>
          <a:ln cmpd="sng">
            <a:solidFill>
              <a:schemeClr val="bg1">
                <a:lumMod val="75000"/>
              </a:schemeClr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E577F3F-8AA3-EC33-E7A2-B7B944FADC29}"/>
              </a:ext>
            </a:extLst>
          </p:cNvPr>
          <p:cNvCxnSpPr>
            <a:cxnSpLocks/>
          </p:cNvCxnSpPr>
          <p:nvPr/>
        </p:nvCxnSpPr>
        <p:spPr>
          <a:xfrm flipV="1">
            <a:off x="3281969" y="1930092"/>
            <a:ext cx="0" cy="2380651"/>
          </a:xfrm>
          <a:prstGeom prst="straightConnector1">
            <a:avLst/>
          </a:prstGeom>
          <a:ln cmpd="sng">
            <a:solidFill>
              <a:schemeClr val="bg1">
                <a:lumMod val="75000"/>
              </a:schemeClr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3B15A8E-2D69-6838-FA82-9E7B59E851C6}"/>
              </a:ext>
            </a:extLst>
          </p:cNvPr>
          <p:cNvCxnSpPr>
            <a:cxnSpLocks/>
          </p:cNvCxnSpPr>
          <p:nvPr/>
        </p:nvCxnSpPr>
        <p:spPr>
          <a:xfrm flipV="1">
            <a:off x="4086365" y="1930092"/>
            <a:ext cx="0" cy="2380651"/>
          </a:xfrm>
          <a:prstGeom prst="straightConnector1">
            <a:avLst/>
          </a:prstGeom>
          <a:ln cmpd="sng">
            <a:solidFill>
              <a:schemeClr val="bg1">
                <a:lumMod val="75000"/>
              </a:schemeClr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888CB1D-0776-3094-F8AB-7BC8B60715F2}"/>
              </a:ext>
            </a:extLst>
          </p:cNvPr>
          <p:cNvCxnSpPr>
            <a:cxnSpLocks/>
          </p:cNvCxnSpPr>
          <p:nvPr/>
        </p:nvCxnSpPr>
        <p:spPr>
          <a:xfrm flipV="1">
            <a:off x="4885843" y="1930092"/>
            <a:ext cx="0" cy="2380635"/>
          </a:xfrm>
          <a:prstGeom prst="straightConnector1">
            <a:avLst/>
          </a:prstGeom>
          <a:ln cmpd="sng">
            <a:solidFill>
              <a:schemeClr val="bg1">
                <a:lumMod val="75000"/>
              </a:schemeClr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D5769CE-0055-947D-7DA6-761D2B9C545E}"/>
              </a:ext>
            </a:extLst>
          </p:cNvPr>
          <p:cNvCxnSpPr>
            <a:cxnSpLocks/>
          </p:cNvCxnSpPr>
          <p:nvPr/>
        </p:nvCxnSpPr>
        <p:spPr>
          <a:xfrm flipV="1">
            <a:off x="5675775" y="1930092"/>
            <a:ext cx="0" cy="2380635"/>
          </a:xfrm>
          <a:prstGeom prst="straightConnector1">
            <a:avLst/>
          </a:prstGeom>
          <a:ln cmpd="sng">
            <a:solidFill>
              <a:schemeClr val="bg1">
                <a:lumMod val="75000"/>
              </a:schemeClr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1737FD4D-79B4-0AEC-AF9B-5FA4BD90ADB5}"/>
              </a:ext>
            </a:extLst>
          </p:cNvPr>
          <p:cNvCxnSpPr>
            <a:cxnSpLocks/>
            <a:stCxn id="11" idx="2"/>
            <a:endCxn id="11" idx="0"/>
          </p:cNvCxnSpPr>
          <p:nvPr/>
        </p:nvCxnSpPr>
        <p:spPr>
          <a:xfrm>
            <a:off x="529388" y="4071418"/>
            <a:ext cx="5871416" cy="0"/>
          </a:xfrm>
          <a:prstGeom prst="straightConnector1">
            <a:avLst/>
          </a:prstGeom>
          <a:ln cmpd="sng">
            <a:solidFill>
              <a:schemeClr val="bg1">
                <a:lumMod val="65000"/>
              </a:schemeClr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0619A64E-3B54-9624-E3EC-0A033F1C38C7}"/>
              </a:ext>
            </a:extLst>
          </p:cNvPr>
          <p:cNvCxnSpPr>
            <a:cxnSpLocks/>
            <a:endCxn id="31" idx="0"/>
          </p:cNvCxnSpPr>
          <p:nvPr/>
        </p:nvCxnSpPr>
        <p:spPr>
          <a:xfrm>
            <a:off x="529388" y="3592781"/>
            <a:ext cx="5871416" cy="0"/>
          </a:xfrm>
          <a:prstGeom prst="straightConnector1">
            <a:avLst/>
          </a:prstGeom>
          <a:ln cmpd="sng">
            <a:solidFill>
              <a:schemeClr val="bg1">
                <a:lumMod val="65000"/>
              </a:schemeClr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9874920C-A655-BB25-7652-C49F3B6AAB0E}"/>
              </a:ext>
            </a:extLst>
          </p:cNvPr>
          <p:cNvCxnSpPr>
            <a:cxnSpLocks/>
          </p:cNvCxnSpPr>
          <p:nvPr/>
        </p:nvCxnSpPr>
        <p:spPr>
          <a:xfrm>
            <a:off x="529388" y="3126491"/>
            <a:ext cx="5871416" cy="0"/>
          </a:xfrm>
          <a:prstGeom prst="straightConnector1">
            <a:avLst/>
          </a:prstGeom>
          <a:ln cmpd="sng">
            <a:solidFill>
              <a:schemeClr val="bg1">
                <a:lumMod val="65000"/>
              </a:schemeClr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7CA3741F-F603-C018-7484-B76C1198E478}"/>
              </a:ext>
            </a:extLst>
          </p:cNvPr>
          <p:cNvCxnSpPr>
            <a:cxnSpLocks/>
          </p:cNvCxnSpPr>
          <p:nvPr/>
        </p:nvCxnSpPr>
        <p:spPr>
          <a:xfrm>
            <a:off x="529388" y="2658535"/>
            <a:ext cx="5871416" cy="0"/>
          </a:xfrm>
          <a:prstGeom prst="straightConnector1">
            <a:avLst/>
          </a:prstGeom>
          <a:ln cmpd="sng">
            <a:solidFill>
              <a:schemeClr val="bg1">
                <a:lumMod val="65000"/>
              </a:schemeClr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0F723321-A270-D524-1434-B0BB08F3F1F9}"/>
              </a:ext>
            </a:extLst>
          </p:cNvPr>
          <p:cNvCxnSpPr>
            <a:cxnSpLocks/>
          </p:cNvCxnSpPr>
          <p:nvPr/>
        </p:nvCxnSpPr>
        <p:spPr>
          <a:xfrm>
            <a:off x="529388" y="2202896"/>
            <a:ext cx="5871416" cy="0"/>
          </a:xfrm>
          <a:prstGeom prst="straightConnector1">
            <a:avLst/>
          </a:prstGeom>
          <a:ln cmpd="sng">
            <a:solidFill>
              <a:schemeClr val="bg1">
                <a:lumMod val="65000"/>
              </a:schemeClr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47EDB5DD-3D0D-0E81-30CF-CE6B788D3896}"/>
              </a:ext>
            </a:extLst>
          </p:cNvPr>
          <p:cNvSpPr txBox="1"/>
          <p:nvPr/>
        </p:nvSpPr>
        <p:spPr>
          <a:xfrm>
            <a:off x="618634" y="4395339"/>
            <a:ext cx="62590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sz="1400" dirty="0">
                <a:solidFill>
                  <a:srgbClr val="3F5378"/>
                </a:solidFill>
              </a:rPr>
              <a:t>2018</a:t>
            </a:r>
            <a:endParaRPr lang="en-AU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4FF3D3F-F68C-247C-BAFB-FE4AAB9A69A3}"/>
              </a:ext>
            </a:extLst>
          </p:cNvPr>
          <p:cNvSpPr txBox="1"/>
          <p:nvPr/>
        </p:nvSpPr>
        <p:spPr>
          <a:xfrm>
            <a:off x="1423030" y="4395339"/>
            <a:ext cx="62590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sz="1400" dirty="0">
                <a:solidFill>
                  <a:srgbClr val="3F5378"/>
                </a:solidFill>
              </a:rPr>
              <a:t>2019</a:t>
            </a:r>
            <a:endParaRPr lang="en-AU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5EAF79A-28EA-E5E2-F9C9-219C3EB419A8}"/>
              </a:ext>
            </a:extLst>
          </p:cNvPr>
          <p:cNvSpPr txBox="1"/>
          <p:nvPr/>
        </p:nvSpPr>
        <p:spPr>
          <a:xfrm>
            <a:off x="2227426" y="4395339"/>
            <a:ext cx="62590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sz="1400" dirty="0">
                <a:solidFill>
                  <a:srgbClr val="3F5378"/>
                </a:solidFill>
              </a:rPr>
              <a:t>2020</a:t>
            </a:r>
            <a:endParaRPr lang="en-AU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8B3CF8D-B3F7-A8CC-4DC1-DF16C638B691}"/>
              </a:ext>
            </a:extLst>
          </p:cNvPr>
          <p:cNvSpPr txBox="1"/>
          <p:nvPr/>
        </p:nvSpPr>
        <p:spPr>
          <a:xfrm>
            <a:off x="2969016" y="4395338"/>
            <a:ext cx="62590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dirty="0">
                <a:solidFill>
                  <a:srgbClr val="3F5378"/>
                </a:solidFill>
              </a:rPr>
              <a:t>2021</a:t>
            </a:r>
            <a:endParaRPr lang="en-AU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31AC983-7E48-7224-A98A-0215B1E60590}"/>
              </a:ext>
            </a:extLst>
          </p:cNvPr>
          <p:cNvSpPr txBox="1"/>
          <p:nvPr/>
        </p:nvSpPr>
        <p:spPr>
          <a:xfrm>
            <a:off x="3773412" y="4395338"/>
            <a:ext cx="62590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sz="1400" dirty="0">
                <a:solidFill>
                  <a:srgbClr val="3F5378"/>
                </a:solidFill>
              </a:rPr>
              <a:t>2022</a:t>
            </a:r>
            <a:endParaRPr lang="en-AU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FEDCD17-DD92-C829-C4DA-DCB2678D355C}"/>
              </a:ext>
            </a:extLst>
          </p:cNvPr>
          <p:cNvSpPr txBox="1"/>
          <p:nvPr/>
        </p:nvSpPr>
        <p:spPr>
          <a:xfrm>
            <a:off x="4572890" y="4395338"/>
            <a:ext cx="62590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sz="1400" dirty="0">
                <a:solidFill>
                  <a:srgbClr val="3F5378"/>
                </a:solidFill>
              </a:rPr>
              <a:t>2023</a:t>
            </a:r>
            <a:endParaRPr lang="en-AU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5C97963-A5F3-D99B-7BD8-0F343B132BC8}"/>
              </a:ext>
            </a:extLst>
          </p:cNvPr>
          <p:cNvSpPr txBox="1"/>
          <p:nvPr/>
        </p:nvSpPr>
        <p:spPr>
          <a:xfrm>
            <a:off x="5362822" y="4373165"/>
            <a:ext cx="62590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sz="1400" dirty="0">
                <a:solidFill>
                  <a:srgbClr val="3F5378"/>
                </a:solidFill>
              </a:rPr>
              <a:t>2024</a:t>
            </a:r>
            <a:endParaRPr lang="en-AU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A32D8DC-67F8-20D8-3722-AC60AE944980}"/>
              </a:ext>
            </a:extLst>
          </p:cNvPr>
          <p:cNvSpPr txBox="1"/>
          <p:nvPr/>
        </p:nvSpPr>
        <p:spPr>
          <a:xfrm>
            <a:off x="116188" y="2057469"/>
            <a:ext cx="4245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sz="1400" dirty="0">
                <a:solidFill>
                  <a:srgbClr val="3F5378"/>
                </a:solidFill>
              </a:rPr>
              <a:t>Q1</a:t>
            </a:r>
            <a:endParaRPr lang="en-AU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0FF5E54-B46C-57B9-73FE-6EA8FA1CEEB1}"/>
              </a:ext>
            </a:extLst>
          </p:cNvPr>
          <p:cNvSpPr txBox="1"/>
          <p:nvPr/>
        </p:nvSpPr>
        <p:spPr>
          <a:xfrm>
            <a:off x="104838" y="2486921"/>
            <a:ext cx="4245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sz="1400" dirty="0">
                <a:solidFill>
                  <a:srgbClr val="3F5378"/>
                </a:solidFill>
              </a:rPr>
              <a:t>Q2</a:t>
            </a:r>
            <a:endParaRPr lang="en-AU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6880FB3-516E-DA41-C1EC-B0941D4E5A76}"/>
              </a:ext>
            </a:extLst>
          </p:cNvPr>
          <p:cNvSpPr txBox="1"/>
          <p:nvPr/>
        </p:nvSpPr>
        <p:spPr>
          <a:xfrm>
            <a:off x="116188" y="2964221"/>
            <a:ext cx="4245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sz="1400" dirty="0">
                <a:solidFill>
                  <a:srgbClr val="3F5378"/>
                </a:solidFill>
              </a:rPr>
              <a:t>Q3</a:t>
            </a:r>
            <a:endParaRPr lang="en-AU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2BA1632-59B2-9B90-5845-1FD7C7F9E8CE}"/>
              </a:ext>
            </a:extLst>
          </p:cNvPr>
          <p:cNvSpPr txBox="1"/>
          <p:nvPr/>
        </p:nvSpPr>
        <p:spPr>
          <a:xfrm>
            <a:off x="104837" y="3444377"/>
            <a:ext cx="4245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sz="1400" dirty="0">
                <a:solidFill>
                  <a:srgbClr val="3F5378"/>
                </a:solidFill>
              </a:rPr>
              <a:t>Q4</a:t>
            </a:r>
            <a:endParaRPr lang="en-AU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F21374E-35EC-58BA-6738-83B3D742973A}"/>
              </a:ext>
            </a:extLst>
          </p:cNvPr>
          <p:cNvSpPr txBox="1"/>
          <p:nvPr/>
        </p:nvSpPr>
        <p:spPr>
          <a:xfrm>
            <a:off x="69522" y="3911493"/>
            <a:ext cx="5178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sz="900" dirty="0">
                <a:solidFill>
                  <a:srgbClr val="3F5378"/>
                </a:solidFill>
              </a:rPr>
              <a:t>No Rank</a:t>
            </a:r>
            <a:endParaRPr lang="en-AU" sz="900" dirty="0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4805692D-B2D6-4E1B-5882-1975A0073947}"/>
              </a:ext>
            </a:extLst>
          </p:cNvPr>
          <p:cNvSpPr/>
          <p:nvPr/>
        </p:nvSpPr>
        <p:spPr>
          <a:xfrm>
            <a:off x="848685" y="4000116"/>
            <a:ext cx="151340" cy="142575"/>
          </a:xfrm>
          <a:prstGeom prst="ellipse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95D8A7AE-1A79-57D4-A4A3-6875C15B8DFD}"/>
              </a:ext>
            </a:extLst>
          </p:cNvPr>
          <p:cNvSpPr/>
          <p:nvPr/>
        </p:nvSpPr>
        <p:spPr>
          <a:xfrm>
            <a:off x="1574022" y="4000115"/>
            <a:ext cx="151340" cy="142575"/>
          </a:xfrm>
          <a:prstGeom prst="ellipse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5515C6B1-7A12-03B8-E048-0EF61D099081}"/>
              </a:ext>
            </a:extLst>
          </p:cNvPr>
          <p:cNvSpPr/>
          <p:nvPr/>
        </p:nvSpPr>
        <p:spPr>
          <a:xfrm>
            <a:off x="1756763" y="3998096"/>
            <a:ext cx="151340" cy="142575"/>
          </a:xfrm>
          <a:prstGeom prst="ellipse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BE440118-AB58-9E28-98C9-BAB391C05D83}"/>
              </a:ext>
            </a:extLst>
          </p:cNvPr>
          <p:cNvSpPr/>
          <p:nvPr/>
        </p:nvSpPr>
        <p:spPr>
          <a:xfrm>
            <a:off x="2457982" y="3057483"/>
            <a:ext cx="151340" cy="142575"/>
          </a:xfrm>
          <a:prstGeom prst="ellipse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90915688-3EDB-0BE9-0CCA-72E5231C3B11}"/>
              </a:ext>
            </a:extLst>
          </p:cNvPr>
          <p:cNvSpPr/>
          <p:nvPr/>
        </p:nvSpPr>
        <p:spPr>
          <a:xfrm>
            <a:off x="2453331" y="3998096"/>
            <a:ext cx="151340" cy="142575"/>
          </a:xfrm>
          <a:prstGeom prst="ellipse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4CC496F6-4C0C-4F30-A0A9-B8C20F2B863D}"/>
              </a:ext>
            </a:extLst>
          </p:cNvPr>
          <p:cNvSpPr/>
          <p:nvPr/>
        </p:nvSpPr>
        <p:spPr>
          <a:xfrm>
            <a:off x="3206298" y="3065406"/>
            <a:ext cx="151340" cy="142575"/>
          </a:xfrm>
          <a:prstGeom prst="ellipse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72440B06-70FA-AB93-1BA2-E35E7BCE2567}"/>
              </a:ext>
            </a:extLst>
          </p:cNvPr>
          <p:cNvSpPr/>
          <p:nvPr/>
        </p:nvSpPr>
        <p:spPr>
          <a:xfrm>
            <a:off x="4008237" y="3057482"/>
            <a:ext cx="151340" cy="142575"/>
          </a:xfrm>
          <a:prstGeom prst="ellipse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8EA8114E-D4A5-5BD8-7FA1-04D643F2E150}"/>
              </a:ext>
            </a:extLst>
          </p:cNvPr>
          <p:cNvSpPr/>
          <p:nvPr/>
        </p:nvSpPr>
        <p:spPr>
          <a:xfrm>
            <a:off x="4794171" y="2612857"/>
            <a:ext cx="151340" cy="142575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92" name="Oval 191">
            <a:extLst>
              <a:ext uri="{FF2B5EF4-FFF2-40B4-BE49-F238E27FC236}">
                <a16:creationId xmlns:a16="http://schemas.microsoft.com/office/drawing/2014/main" id="{55BA19CB-EB9D-9C18-01E7-9EBA4C6B9A65}"/>
              </a:ext>
            </a:extLst>
          </p:cNvPr>
          <p:cNvSpPr/>
          <p:nvPr/>
        </p:nvSpPr>
        <p:spPr>
          <a:xfrm>
            <a:off x="5600104" y="2135084"/>
            <a:ext cx="151340" cy="142575"/>
          </a:xfrm>
          <a:prstGeom prst="ellipse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47" name="Oval 246">
            <a:extLst>
              <a:ext uri="{FF2B5EF4-FFF2-40B4-BE49-F238E27FC236}">
                <a16:creationId xmlns:a16="http://schemas.microsoft.com/office/drawing/2014/main" id="{E572B350-0A8B-CCEF-48FB-60E4269E37D2}"/>
              </a:ext>
            </a:extLst>
          </p:cNvPr>
          <p:cNvSpPr/>
          <p:nvPr/>
        </p:nvSpPr>
        <p:spPr>
          <a:xfrm>
            <a:off x="6907057" y="3444377"/>
            <a:ext cx="151340" cy="142575"/>
          </a:xfrm>
          <a:prstGeom prst="ellipse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48" name="Oval 247">
            <a:extLst>
              <a:ext uri="{FF2B5EF4-FFF2-40B4-BE49-F238E27FC236}">
                <a16:creationId xmlns:a16="http://schemas.microsoft.com/office/drawing/2014/main" id="{45208D7B-37BC-3D90-6DE0-C5BAB8C94AC7}"/>
              </a:ext>
            </a:extLst>
          </p:cNvPr>
          <p:cNvSpPr/>
          <p:nvPr/>
        </p:nvSpPr>
        <p:spPr>
          <a:xfrm>
            <a:off x="6907057" y="3998096"/>
            <a:ext cx="151340" cy="142575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id="{C2DCDA06-DD02-0521-4ABD-8CA4A0316E9B}"/>
              </a:ext>
            </a:extLst>
          </p:cNvPr>
          <p:cNvSpPr txBox="1"/>
          <p:nvPr/>
        </p:nvSpPr>
        <p:spPr>
          <a:xfrm>
            <a:off x="7179987" y="3361775"/>
            <a:ext cx="10324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dirty="0">
                <a:solidFill>
                  <a:srgbClr val="3F5378"/>
                </a:solidFill>
              </a:rPr>
              <a:t>1er autor</a:t>
            </a:r>
            <a:endParaRPr lang="en-AU" dirty="0"/>
          </a:p>
        </p:txBody>
      </p:sp>
      <p:sp>
        <p:nvSpPr>
          <p:cNvPr id="250" name="TextBox 249">
            <a:extLst>
              <a:ext uri="{FF2B5EF4-FFF2-40B4-BE49-F238E27FC236}">
                <a16:creationId xmlns:a16="http://schemas.microsoft.com/office/drawing/2014/main" id="{F7AAFFC0-4179-0850-1546-EF768D9E35E7}"/>
              </a:ext>
            </a:extLst>
          </p:cNvPr>
          <p:cNvSpPr txBox="1"/>
          <p:nvPr/>
        </p:nvSpPr>
        <p:spPr>
          <a:xfrm>
            <a:off x="7200281" y="3911493"/>
            <a:ext cx="10324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dirty="0">
                <a:solidFill>
                  <a:srgbClr val="3F5378"/>
                </a:solidFill>
              </a:rPr>
              <a:t>2do autor</a:t>
            </a:r>
            <a:endParaRPr lang="en-AU" dirty="0"/>
          </a:p>
        </p:txBody>
      </p:sp>
      <p:pic>
        <p:nvPicPr>
          <p:cNvPr id="2" name="Google Shape;223;p16">
            <a:extLst>
              <a:ext uri="{FF2B5EF4-FFF2-40B4-BE49-F238E27FC236}">
                <a16:creationId xmlns:a16="http://schemas.microsoft.com/office/drawing/2014/main" id="{3586B228-53CE-DEF2-DABF-8923A681A94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0953" t="5761" r="14686" b="48652"/>
          <a:stretch/>
        </p:blipFill>
        <p:spPr>
          <a:xfrm>
            <a:off x="6737075" y="338350"/>
            <a:ext cx="1657352" cy="1524004"/>
          </a:xfrm>
          <a:prstGeom prst="rect">
            <a:avLst/>
          </a:prstGeom>
          <a:noFill/>
          <a:ln w="38100" cap="flat" cmpd="dbl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" name="Google Shape;214;p15">
            <a:extLst>
              <a:ext uri="{FF2B5EF4-FFF2-40B4-BE49-F238E27FC236}">
                <a16:creationId xmlns:a16="http://schemas.microsoft.com/office/drawing/2014/main" id="{15E63894-AADE-0F52-1934-4B346C3FDAC5}"/>
              </a:ext>
            </a:extLst>
          </p:cNvPr>
          <p:cNvSpPr txBox="1">
            <a:spLocks/>
          </p:cNvSpPr>
          <p:nvPr/>
        </p:nvSpPr>
        <p:spPr>
          <a:xfrm>
            <a:off x="1839912" y="74282"/>
            <a:ext cx="4951413" cy="5594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algn="ctr"/>
            <a:r>
              <a:rPr lang="en-AU" sz="2400">
                <a:solidFill>
                  <a:srgbClr val="3F5378"/>
                </a:solidFill>
              </a:rPr>
              <a:t>Mg. Ing. Martin N. Menéndez</a:t>
            </a:r>
            <a:endParaRPr lang="en-AU" sz="2400" dirty="0">
              <a:solidFill>
                <a:srgbClr val="3F5378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5"/>
          <p:cNvSpPr txBox="1">
            <a:spLocks noGrp="1"/>
          </p:cNvSpPr>
          <p:nvPr>
            <p:ph type="ctrTitle"/>
          </p:nvPr>
        </p:nvSpPr>
        <p:spPr>
          <a:xfrm>
            <a:off x="463525" y="2871150"/>
            <a:ext cx="42702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Introducción</a:t>
            </a:r>
            <a:endParaRPr sz="3600"/>
          </a:p>
        </p:txBody>
      </p:sp>
      <p:sp>
        <p:nvSpPr>
          <p:cNvPr id="241" name="Google Shape;241;p15"/>
          <p:cNvSpPr txBox="1">
            <a:spLocks noGrp="1"/>
          </p:cNvSpPr>
          <p:nvPr>
            <p:ph type="subTitle" idx="1"/>
          </p:nvPr>
        </p:nvSpPr>
        <p:spPr>
          <a:xfrm>
            <a:off x="499525" y="3968100"/>
            <a:ext cx="42342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2400"/>
              <a:t>Estado actual de la red ferroviaria</a:t>
            </a:r>
            <a:endParaRPr sz="2400"/>
          </a:p>
        </p:txBody>
      </p:sp>
      <p:sp>
        <p:nvSpPr>
          <p:cNvPr id="242" name="Google Shape;242;p1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243" name="Google Shape;243;p15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1</a:t>
            </a:r>
            <a:endParaRPr sz="30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1" name="Google Shape;211;p14"/>
          <p:cNvGrpSpPr/>
          <p:nvPr/>
        </p:nvGrpSpPr>
        <p:grpSpPr>
          <a:xfrm>
            <a:off x="2053393" y="2059371"/>
            <a:ext cx="5043757" cy="907708"/>
            <a:chOff x="-1535283" y="1287960"/>
            <a:chExt cx="11486579" cy="2067200"/>
          </a:xfrm>
        </p:grpSpPr>
        <p:sp>
          <p:nvSpPr>
            <p:cNvPr id="212" name="Google Shape;212;p14"/>
            <p:cNvSpPr/>
            <p:nvPr/>
          </p:nvSpPr>
          <p:spPr>
            <a:xfrm>
              <a:off x="8699476" y="1287960"/>
              <a:ext cx="1243800" cy="414300"/>
            </a:xfrm>
            <a:prstGeom prst="triangle">
              <a:avLst>
                <a:gd name="adj" fmla="val 0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213" name="Google Shape;213;p14"/>
            <p:cNvSpPr/>
            <p:nvPr/>
          </p:nvSpPr>
          <p:spPr>
            <a:xfrm rot="10800000" flipH="1">
              <a:off x="-308909" y="1697039"/>
              <a:ext cx="9030600" cy="1243800"/>
            </a:xfrm>
            <a:prstGeom prst="rect">
              <a:avLst/>
            </a:prstGeom>
            <a:solidFill>
              <a:srgbClr val="FF9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214" name="Google Shape;214;p14"/>
            <p:cNvSpPr/>
            <p:nvPr/>
          </p:nvSpPr>
          <p:spPr>
            <a:xfrm rot="10800000" flipH="1">
              <a:off x="8707496" y="1697043"/>
              <a:ext cx="1243800" cy="1243800"/>
            </a:xfrm>
            <a:prstGeom prst="rtTriangle">
              <a:avLst/>
            </a:prstGeom>
            <a:solidFill>
              <a:srgbClr val="FF9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215" name="Google Shape;215;p14"/>
            <p:cNvSpPr/>
            <p:nvPr/>
          </p:nvSpPr>
          <p:spPr>
            <a:xfrm flipH="1">
              <a:off x="-1535283" y="1697043"/>
              <a:ext cx="1243800" cy="1243800"/>
            </a:xfrm>
            <a:prstGeom prst="rtTriangle">
              <a:avLst/>
            </a:prstGeom>
            <a:solidFill>
              <a:srgbClr val="FF9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216" name="Google Shape;216;p14"/>
            <p:cNvSpPr/>
            <p:nvPr/>
          </p:nvSpPr>
          <p:spPr>
            <a:xfrm rot="10800000">
              <a:off x="-1535278" y="2940860"/>
              <a:ext cx="1243800" cy="414300"/>
            </a:xfrm>
            <a:prstGeom prst="triangle">
              <a:avLst>
                <a:gd name="adj" fmla="val 0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217" name="Google Shape;217;p14"/>
          <p:cNvGrpSpPr/>
          <p:nvPr/>
        </p:nvGrpSpPr>
        <p:grpSpPr>
          <a:xfrm>
            <a:off x="2053393" y="3507171"/>
            <a:ext cx="5043757" cy="907708"/>
            <a:chOff x="-1535283" y="1287960"/>
            <a:chExt cx="11486579" cy="2067200"/>
          </a:xfrm>
        </p:grpSpPr>
        <p:sp>
          <p:nvSpPr>
            <p:cNvPr id="218" name="Google Shape;218;p14"/>
            <p:cNvSpPr/>
            <p:nvPr/>
          </p:nvSpPr>
          <p:spPr>
            <a:xfrm>
              <a:off x="8699476" y="1287960"/>
              <a:ext cx="1243800" cy="414300"/>
            </a:xfrm>
            <a:prstGeom prst="triangle">
              <a:avLst>
                <a:gd name="adj" fmla="val 0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219" name="Google Shape;219;p14"/>
            <p:cNvSpPr/>
            <p:nvPr/>
          </p:nvSpPr>
          <p:spPr>
            <a:xfrm rot="10800000" flipH="1">
              <a:off x="-308909" y="1697039"/>
              <a:ext cx="9030600" cy="1243800"/>
            </a:xfrm>
            <a:prstGeom prst="rect">
              <a:avLst/>
            </a:prstGeom>
            <a:solidFill>
              <a:srgbClr val="FF9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220" name="Google Shape;220;p14"/>
            <p:cNvSpPr/>
            <p:nvPr/>
          </p:nvSpPr>
          <p:spPr>
            <a:xfrm rot="10800000" flipH="1">
              <a:off x="8707496" y="1697043"/>
              <a:ext cx="1243800" cy="1243800"/>
            </a:xfrm>
            <a:prstGeom prst="rtTriangle">
              <a:avLst/>
            </a:prstGeom>
            <a:solidFill>
              <a:srgbClr val="FF9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221" name="Google Shape;221;p14"/>
            <p:cNvSpPr/>
            <p:nvPr/>
          </p:nvSpPr>
          <p:spPr>
            <a:xfrm flipH="1">
              <a:off x="-1535283" y="1697043"/>
              <a:ext cx="1243800" cy="1243800"/>
            </a:xfrm>
            <a:prstGeom prst="rtTriangle">
              <a:avLst/>
            </a:prstGeom>
            <a:solidFill>
              <a:srgbClr val="FF9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222" name="Google Shape;222;p14"/>
            <p:cNvSpPr/>
            <p:nvPr/>
          </p:nvSpPr>
          <p:spPr>
            <a:xfrm rot="10800000">
              <a:off x="-1535278" y="2940860"/>
              <a:ext cx="1243800" cy="414300"/>
            </a:xfrm>
            <a:prstGeom prst="triangle">
              <a:avLst>
                <a:gd name="adj" fmla="val 0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223" name="Google Shape;223;p14"/>
          <p:cNvGrpSpPr/>
          <p:nvPr/>
        </p:nvGrpSpPr>
        <p:grpSpPr>
          <a:xfrm>
            <a:off x="2053393" y="611571"/>
            <a:ext cx="5043757" cy="907708"/>
            <a:chOff x="-1535283" y="1287960"/>
            <a:chExt cx="11486579" cy="2067200"/>
          </a:xfrm>
        </p:grpSpPr>
        <p:sp>
          <p:nvSpPr>
            <p:cNvPr id="224" name="Google Shape;224;p14"/>
            <p:cNvSpPr/>
            <p:nvPr/>
          </p:nvSpPr>
          <p:spPr>
            <a:xfrm>
              <a:off x="8699476" y="1287960"/>
              <a:ext cx="1243800" cy="414300"/>
            </a:xfrm>
            <a:prstGeom prst="triangle">
              <a:avLst>
                <a:gd name="adj" fmla="val 0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225" name="Google Shape;225;p14"/>
            <p:cNvSpPr/>
            <p:nvPr/>
          </p:nvSpPr>
          <p:spPr>
            <a:xfrm rot="10800000" flipH="1">
              <a:off x="-308909" y="1697039"/>
              <a:ext cx="9030600" cy="1243800"/>
            </a:xfrm>
            <a:prstGeom prst="rect">
              <a:avLst/>
            </a:prstGeom>
            <a:solidFill>
              <a:srgbClr val="FF9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226" name="Google Shape;226;p14"/>
            <p:cNvSpPr/>
            <p:nvPr/>
          </p:nvSpPr>
          <p:spPr>
            <a:xfrm rot="10800000" flipH="1">
              <a:off x="8707496" y="1697043"/>
              <a:ext cx="1243800" cy="1243800"/>
            </a:xfrm>
            <a:prstGeom prst="rtTriangle">
              <a:avLst/>
            </a:prstGeom>
            <a:solidFill>
              <a:srgbClr val="FF9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227" name="Google Shape;227;p14"/>
            <p:cNvSpPr/>
            <p:nvPr/>
          </p:nvSpPr>
          <p:spPr>
            <a:xfrm flipH="1">
              <a:off x="-1535283" y="1697043"/>
              <a:ext cx="1243800" cy="1243800"/>
            </a:xfrm>
            <a:prstGeom prst="rtTriangle">
              <a:avLst/>
            </a:prstGeom>
            <a:solidFill>
              <a:srgbClr val="FF9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228" name="Google Shape;228;p14"/>
            <p:cNvSpPr/>
            <p:nvPr/>
          </p:nvSpPr>
          <p:spPr>
            <a:xfrm rot="10800000">
              <a:off x="-1535278" y="2940860"/>
              <a:ext cx="1243800" cy="414300"/>
            </a:xfrm>
            <a:prstGeom prst="triangle">
              <a:avLst>
                <a:gd name="adj" fmla="val 0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sp>
        <p:nvSpPr>
          <p:cNvPr id="235" name="Google Shape;235;p1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229" name="Google Shape;229;p14"/>
          <p:cNvSpPr txBox="1">
            <a:spLocks noGrp="1"/>
          </p:cNvSpPr>
          <p:nvPr>
            <p:ph type="ctrTitle" idx="4294967295"/>
          </p:nvPr>
        </p:nvSpPr>
        <p:spPr>
          <a:xfrm>
            <a:off x="2610710" y="786466"/>
            <a:ext cx="3917950" cy="53498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5% del PBI</a:t>
            </a:r>
            <a:endParaRPr sz="3000" dirty="0"/>
          </a:p>
        </p:txBody>
      </p:sp>
      <p:sp>
        <p:nvSpPr>
          <p:cNvPr id="230" name="Google Shape;230;p14"/>
          <p:cNvSpPr txBox="1">
            <a:spLocks noGrp="1"/>
          </p:cNvSpPr>
          <p:nvPr>
            <p:ph type="subTitle" idx="4294967295"/>
          </p:nvPr>
        </p:nvSpPr>
        <p:spPr>
          <a:xfrm>
            <a:off x="2588373" y="1343367"/>
            <a:ext cx="3917950" cy="4635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dirty="0">
                <a:solidFill>
                  <a:srgbClr val="3F5378"/>
                </a:solidFill>
              </a:rPr>
              <a:t>Se moviliza por ferrocarril</a:t>
            </a:r>
            <a:endParaRPr dirty="0">
              <a:solidFill>
                <a:srgbClr val="3F5378"/>
              </a:solidFill>
            </a:endParaRPr>
          </a:p>
        </p:txBody>
      </p:sp>
      <p:sp>
        <p:nvSpPr>
          <p:cNvPr id="231" name="Google Shape;231;p14"/>
          <p:cNvSpPr txBox="1">
            <a:spLocks noGrp="1"/>
          </p:cNvSpPr>
          <p:nvPr>
            <p:ph type="ctrTitle" idx="4294967295"/>
          </p:nvPr>
        </p:nvSpPr>
        <p:spPr>
          <a:xfrm>
            <a:off x="2588373" y="3692867"/>
            <a:ext cx="3917950" cy="53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+5 millones de dólares</a:t>
            </a:r>
            <a:endParaRPr sz="3000" dirty="0"/>
          </a:p>
        </p:txBody>
      </p:sp>
      <p:sp>
        <p:nvSpPr>
          <p:cNvPr id="232" name="Google Shape;232;p14"/>
          <p:cNvSpPr txBox="1">
            <a:spLocks noGrp="1"/>
          </p:cNvSpPr>
          <p:nvPr>
            <p:ph type="subTitle" idx="4294967295"/>
          </p:nvPr>
        </p:nvSpPr>
        <p:spPr>
          <a:xfrm>
            <a:off x="2131316" y="4300228"/>
            <a:ext cx="4887912" cy="41116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dirty="0">
                <a:solidFill>
                  <a:srgbClr val="3F5378"/>
                </a:solidFill>
              </a:rPr>
              <a:t>Costo de un sistema de enclavamiento</a:t>
            </a:r>
            <a:endParaRPr dirty="0">
              <a:solidFill>
                <a:srgbClr val="3F5378"/>
              </a:solidFill>
            </a:endParaRPr>
          </a:p>
        </p:txBody>
      </p:sp>
      <p:sp>
        <p:nvSpPr>
          <p:cNvPr id="233" name="Google Shape;233;p14"/>
          <p:cNvSpPr txBox="1">
            <a:spLocks noGrp="1"/>
          </p:cNvSpPr>
          <p:nvPr>
            <p:ph type="ctrTitle" idx="4294967295"/>
          </p:nvPr>
        </p:nvSpPr>
        <p:spPr>
          <a:xfrm>
            <a:off x="2588373" y="2240305"/>
            <a:ext cx="3917950" cy="53498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+50 años</a:t>
            </a:r>
            <a:endParaRPr sz="3000" dirty="0"/>
          </a:p>
        </p:txBody>
      </p:sp>
      <p:sp>
        <p:nvSpPr>
          <p:cNvPr id="234" name="Google Shape;234;p14"/>
          <p:cNvSpPr txBox="1">
            <a:spLocks noGrp="1"/>
          </p:cNvSpPr>
          <p:nvPr>
            <p:ph type="subTitle" idx="4294967295"/>
          </p:nvPr>
        </p:nvSpPr>
        <p:spPr>
          <a:xfrm>
            <a:off x="2588373" y="2775292"/>
            <a:ext cx="3917950" cy="4127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>
                <a:solidFill>
                  <a:srgbClr val="3F5378"/>
                </a:solidFill>
              </a:rPr>
              <a:t>Antigüedad de las tecnologías</a:t>
            </a:r>
            <a:endParaRPr>
              <a:solidFill>
                <a:srgbClr val="3F5378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Google Shape;986;p3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Sistema de enclavamiento ferroviario</a:t>
            </a:r>
            <a:endParaRPr/>
          </a:p>
        </p:txBody>
      </p:sp>
      <p:sp>
        <p:nvSpPr>
          <p:cNvPr id="989" name="Google Shape;989;p31"/>
          <p:cNvSpPr txBox="1">
            <a:spLocks noGrp="1"/>
          </p:cNvSpPr>
          <p:nvPr>
            <p:ph type="body" idx="1"/>
          </p:nvPr>
        </p:nvSpPr>
        <p:spPr>
          <a:xfrm>
            <a:off x="5915025" y="1643525"/>
            <a:ext cx="31905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Un sistema de enclavamiento ferroviario puede costar decenas de </a:t>
            </a:r>
            <a:r>
              <a:rPr lang="en" sz="1800" b="1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millones de dólares</a:t>
            </a: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.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987" name="Google Shape;987;p3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1010" name="Google Shape;1010;p31"/>
          <p:cNvSpPr txBox="1">
            <a:spLocks noGrp="1"/>
          </p:cNvSpPr>
          <p:nvPr>
            <p:ph type="subTitle" idx="4294967295"/>
          </p:nvPr>
        </p:nvSpPr>
        <p:spPr>
          <a:xfrm>
            <a:off x="0" y="3886200"/>
            <a:ext cx="6834188" cy="11747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El sistema de enclavamiento tiene que </a:t>
            </a:r>
            <a:r>
              <a:rPr lang="en" sz="1800" b="1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proteger</a:t>
            </a: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al tren de </a:t>
            </a:r>
            <a:r>
              <a:rPr lang="en" sz="1800" b="1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colisiones</a:t>
            </a: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desde atrás, coordinar todo el </a:t>
            </a:r>
            <a:r>
              <a:rPr lang="en" sz="1800" b="1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señalamiento</a:t>
            </a: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(señales ferroviarias, barreras, cambios de vías) y evitar </a:t>
            </a:r>
            <a:r>
              <a:rPr lang="en" sz="1800" b="1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descarrilamientos</a:t>
            </a: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.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988" name="Google Shape;988;p31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0" name="Google Shape;990;p31"/>
          <p:cNvSpPr/>
          <p:nvPr/>
        </p:nvSpPr>
        <p:spPr>
          <a:xfrm rot="2700000">
            <a:off x="4741425" y="2851890"/>
            <a:ext cx="990657" cy="162917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991" name="Google Shape;991;p31"/>
          <p:cNvSpPr/>
          <p:nvPr/>
        </p:nvSpPr>
        <p:spPr>
          <a:xfrm rot="-2700000">
            <a:off x="2520798" y="2851899"/>
            <a:ext cx="990657" cy="162917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992" name="Google Shape;992;p31"/>
          <p:cNvSpPr/>
          <p:nvPr/>
        </p:nvSpPr>
        <p:spPr>
          <a:xfrm>
            <a:off x="1730675" y="3209525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993" name="Google Shape;993;p31"/>
          <p:cNvSpPr/>
          <p:nvPr/>
        </p:nvSpPr>
        <p:spPr>
          <a:xfrm>
            <a:off x="2421124" y="3209525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994" name="Google Shape;994;p31"/>
          <p:cNvSpPr/>
          <p:nvPr/>
        </p:nvSpPr>
        <p:spPr>
          <a:xfrm>
            <a:off x="3111573" y="3209525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995" name="Google Shape;995;p31"/>
          <p:cNvSpPr/>
          <p:nvPr/>
        </p:nvSpPr>
        <p:spPr>
          <a:xfrm>
            <a:off x="3802023" y="3209525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996" name="Google Shape;996;p31"/>
          <p:cNvSpPr/>
          <p:nvPr/>
        </p:nvSpPr>
        <p:spPr>
          <a:xfrm>
            <a:off x="4492482" y="3209525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997" name="Google Shape;997;p31"/>
          <p:cNvSpPr/>
          <p:nvPr/>
        </p:nvSpPr>
        <p:spPr>
          <a:xfrm>
            <a:off x="2920825" y="2525500"/>
            <a:ext cx="8811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998" name="Google Shape;998;p31"/>
          <p:cNvSpPr/>
          <p:nvPr/>
        </p:nvSpPr>
        <p:spPr>
          <a:xfrm>
            <a:off x="3802024" y="2525500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999" name="Google Shape;999;p31"/>
          <p:cNvSpPr/>
          <p:nvPr/>
        </p:nvSpPr>
        <p:spPr>
          <a:xfrm>
            <a:off x="4492425" y="2525500"/>
            <a:ext cx="8157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000" name="Google Shape;1000;p31"/>
          <p:cNvSpPr/>
          <p:nvPr/>
        </p:nvSpPr>
        <p:spPr>
          <a:xfrm>
            <a:off x="5182932" y="3209525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001" name="Google Shape;1001;p31"/>
          <p:cNvSpPr/>
          <p:nvPr/>
        </p:nvSpPr>
        <p:spPr>
          <a:xfrm>
            <a:off x="5873375" y="3209525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002" name="Google Shape;1002;p31"/>
          <p:cNvSpPr/>
          <p:nvPr/>
        </p:nvSpPr>
        <p:spPr>
          <a:xfrm>
            <a:off x="1040225" y="3209525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003" name="Google Shape;1003;p31"/>
          <p:cNvSpPr/>
          <p:nvPr/>
        </p:nvSpPr>
        <p:spPr>
          <a:xfrm>
            <a:off x="349775" y="3209525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004" name="Google Shape;1004;p31"/>
          <p:cNvSpPr/>
          <p:nvPr/>
        </p:nvSpPr>
        <p:spPr>
          <a:xfrm>
            <a:off x="6563825" y="3209525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005" name="Google Shape;1005;p31"/>
          <p:cNvSpPr/>
          <p:nvPr/>
        </p:nvSpPr>
        <p:spPr>
          <a:xfrm>
            <a:off x="7254275" y="3209525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pic>
        <p:nvPicPr>
          <p:cNvPr id="1006" name="Google Shape;100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0800" y="2863078"/>
            <a:ext cx="1643099" cy="3953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7" name="Google Shape;100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3423975" y="2203628"/>
            <a:ext cx="1643099" cy="395348"/>
          </a:xfrm>
          <a:prstGeom prst="rect">
            <a:avLst/>
          </a:prstGeom>
          <a:noFill/>
          <a:ln>
            <a:noFill/>
          </a:ln>
        </p:spPr>
      </p:pic>
      <p:sp>
        <p:nvSpPr>
          <p:cNvPr id="1008" name="Google Shape;1008;p31"/>
          <p:cNvSpPr/>
          <p:nvPr/>
        </p:nvSpPr>
        <p:spPr>
          <a:xfrm>
            <a:off x="670788" y="2643075"/>
            <a:ext cx="1643100" cy="162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3F537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9" name="Google Shape;1009;p31"/>
          <p:cNvSpPr/>
          <p:nvPr/>
        </p:nvSpPr>
        <p:spPr>
          <a:xfrm rot="10800000">
            <a:off x="3423963" y="1981600"/>
            <a:ext cx="1643100" cy="162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3F537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1" name="Google Shape;1011;p31"/>
          <p:cNvSpPr/>
          <p:nvPr/>
        </p:nvSpPr>
        <p:spPr>
          <a:xfrm>
            <a:off x="5780523" y="1812078"/>
            <a:ext cx="307185" cy="268458"/>
          </a:xfrm>
          <a:custGeom>
            <a:avLst/>
            <a:gdLst/>
            <a:ahLst/>
            <a:cxnLst/>
            <a:rect l="l" t="t" r="r" b="b"/>
            <a:pathLst>
              <a:path w="16221" h="14176" fill="none" extrusionOk="0">
                <a:moveTo>
                  <a:pt x="16075" y="12665"/>
                </a:moveTo>
                <a:lnTo>
                  <a:pt x="8987" y="488"/>
                </a:lnTo>
                <a:lnTo>
                  <a:pt x="8987" y="488"/>
                </a:lnTo>
                <a:lnTo>
                  <a:pt x="8914" y="390"/>
                </a:lnTo>
                <a:lnTo>
                  <a:pt x="8817" y="293"/>
                </a:lnTo>
                <a:lnTo>
                  <a:pt x="8720" y="196"/>
                </a:lnTo>
                <a:lnTo>
                  <a:pt x="8622" y="123"/>
                </a:lnTo>
                <a:lnTo>
                  <a:pt x="8500" y="74"/>
                </a:lnTo>
                <a:lnTo>
                  <a:pt x="8379" y="25"/>
                </a:lnTo>
                <a:lnTo>
                  <a:pt x="8232" y="1"/>
                </a:lnTo>
                <a:lnTo>
                  <a:pt x="8111" y="1"/>
                </a:lnTo>
                <a:lnTo>
                  <a:pt x="8111" y="1"/>
                </a:lnTo>
                <a:lnTo>
                  <a:pt x="7965" y="1"/>
                </a:lnTo>
                <a:lnTo>
                  <a:pt x="7843" y="25"/>
                </a:lnTo>
                <a:lnTo>
                  <a:pt x="7721" y="74"/>
                </a:lnTo>
                <a:lnTo>
                  <a:pt x="7599" y="123"/>
                </a:lnTo>
                <a:lnTo>
                  <a:pt x="7502" y="196"/>
                </a:lnTo>
                <a:lnTo>
                  <a:pt x="7404" y="293"/>
                </a:lnTo>
                <a:lnTo>
                  <a:pt x="7307" y="390"/>
                </a:lnTo>
                <a:lnTo>
                  <a:pt x="7234" y="488"/>
                </a:lnTo>
                <a:lnTo>
                  <a:pt x="147" y="12665"/>
                </a:lnTo>
                <a:lnTo>
                  <a:pt x="147" y="12665"/>
                </a:lnTo>
                <a:lnTo>
                  <a:pt x="74" y="12787"/>
                </a:lnTo>
                <a:lnTo>
                  <a:pt x="25" y="12909"/>
                </a:lnTo>
                <a:lnTo>
                  <a:pt x="0" y="13031"/>
                </a:lnTo>
                <a:lnTo>
                  <a:pt x="0" y="13177"/>
                </a:lnTo>
                <a:lnTo>
                  <a:pt x="0" y="13177"/>
                </a:lnTo>
                <a:lnTo>
                  <a:pt x="0" y="13299"/>
                </a:lnTo>
                <a:lnTo>
                  <a:pt x="25" y="13420"/>
                </a:lnTo>
                <a:lnTo>
                  <a:pt x="74" y="13567"/>
                </a:lnTo>
                <a:lnTo>
                  <a:pt x="147" y="13688"/>
                </a:lnTo>
                <a:lnTo>
                  <a:pt x="147" y="13688"/>
                </a:lnTo>
                <a:lnTo>
                  <a:pt x="220" y="13786"/>
                </a:lnTo>
                <a:lnTo>
                  <a:pt x="293" y="13883"/>
                </a:lnTo>
                <a:lnTo>
                  <a:pt x="390" y="13981"/>
                </a:lnTo>
                <a:lnTo>
                  <a:pt x="512" y="14054"/>
                </a:lnTo>
                <a:lnTo>
                  <a:pt x="634" y="14102"/>
                </a:lnTo>
                <a:lnTo>
                  <a:pt x="755" y="14151"/>
                </a:lnTo>
                <a:lnTo>
                  <a:pt x="877" y="14175"/>
                </a:lnTo>
                <a:lnTo>
                  <a:pt x="1023" y="14175"/>
                </a:lnTo>
                <a:lnTo>
                  <a:pt x="15198" y="14175"/>
                </a:lnTo>
                <a:lnTo>
                  <a:pt x="15198" y="14175"/>
                </a:lnTo>
                <a:lnTo>
                  <a:pt x="15344" y="14175"/>
                </a:lnTo>
                <a:lnTo>
                  <a:pt x="15466" y="14151"/>
                </a:lnTo>
                <a:lnTo>
                  <a:pt x="15588" y="14102"/>
                </a:lnTo>
                <a:lnTo>
                  <a:pt x="15709" y="14054"/>
                </a:lnTo>
                <a:lnTo>
                  <a:pt x="15831" y="13981"/>
                </a:lnTo>
                <a:lnTo>
                  <a:pt x="15929" y="13883"/>
                </a:lnTo>
                <a:lnTo>
                  <a:pt x="16002" y="13786"/>
                </a:lnTo>
                <a:lnTo>
                  <a:pt x="16075" y="13688"/>
                </a:lnTo>
                <a:lnTo>
                  <a:pt x="16075" y="13688"/>
                </a:lnTo>
                <a:lnTo>
                  <a:pt x="16148" y="13567"/>
                </a:lnTo>
                <a:lnTo>
                  <a:pt x="16197" y="13420"/>
                </a:lnTo>
                <a:lnTo>
                  <a:pt x="16221" y="13299"/>
                </a:lnTo>
                <a:lnTo>
                  <a:pt x="16221" y="13177"/>
                </a:lnTo>
                <a:lnTo>
                  <a:pt x="16221" y="13177"/>
                </a:lnTo>
                <a:lnTo>
                  <a:pt x="16221" y="13031"/>
                </a:lnTo>
                <a:lnTo>
                  <a:pt x="16197" y="12909"/>
                </a:lnTo>
                <a:lnTo>
                  <a:pt x="16148" y="12787"/>
                </a:lnTo>
                <a:lnTo>
                  <a:pt x="16075" y="12665"/>
                </a:lnTo>
                <a:lnTo>
                  <a:pt x="16075" y="12665"/>
                </a:lnTo>
                <a:close/>
                <a:moveTo>
                  <a:pt x="8111" y="12349"/>
                </a:moveTo>
                <a:lnTo>
                  <a:pt x="8111" y="12349"/>
                </a:lnTo>
                <a:lnTo>
                  <a:pt x="7916" y="12324"/>
                </a:lnTo>
                <a:lnTo>
                  <a:pt x="7721" y="12276"/>
                </a:lnTo>
                <a:lnTo>
                  <a:pt x="7575" y="12178"/>
                </a:lnTo>
                <a:lnTo>
                  <a:pt x="7429" y="12057"/>
                </a:lnTo>
                <a:lnTo>
                  <a:pt x="7307" y="11910"/>
                </a:lnTo>
                <a:lnTo>
                  <a:pt x="7210" y="11764"/>
                </a:lnTo>
                <a:lnTo>
                  <a:pt x="7161" y="11569"/>
                </a:lnTo>
                <a:lnTo>
                  <a:pt x="7136" y="11375"/>
                </a:lnTo>
                <a:lnTo>
                  <a:pt x="7136" y="11375"/>
                </a:lnTo>
                <a:lnTo>
                  <a:pt x="7161" y="11180"/>
                </a:lnTo>
                <a:lnTo>
                  <a:pt x="7210" y="11009"/>
                </a:lnTo>
                <a:lnTo>
                  <a:pt x="7307" y="10839"/>
                </a:lnTo>
                <a:lnTo>
                  <a:pt x="7429" y="10693"/>
                </a:lnTo>
                <a:lnTo>
                  <a:pt x="7575" y="10571"/>
                </a:lnTo>
                <a:lnTo>
                  <a:pt x="7721" y="10473"/>
                </a:lnTo>
                <a:lnTo>
                  <a:pt x="7916" y="10425"/>
                </a:lnTo>
                <a:lnTo>
                  <a:pt x="8111" y="10400"/>
                </a:lnTo>
                <a:lnTo>
                  <a:pt x="8111" y="10400"/>
                </a:lnTo>
                <a:lnTo>
                  <a:pt x="8306" y="10425"/>
                </a:lnTo>
                <a:lnTo>
                  <a:pt x="8476" y="10473"/>
                </a:lnTo>
                <a:lnTo>
                  <a:pt x="8646" y="10571"/>
                </a:lnTo>
                <a:lnTo>
                  <a:pt x="8793" y="10693"/>
                </a:lnTo>
                <a:lnTo>
                  <a:pt x="8914" y="10839"/>
                </a:lnTo>
                <a:lnTo>
                  <a:pt x="9012" y="11009"/>
                </a:lnTo>
                <a:lnTo>
                  <a:pt x="9061" y="11180"/>
                </a:lnTo>
                <a:lnTo>
                  <a:pt x="9085" y="11375"/>
                </a:lnTo>
                <a:lnTo>
                  <a:pt x="9085" y="11375"/>
                </a:lnTo>
                <a:lnTo>
                  <a:pt x="9061" y="11569"/>
                </a:lnTo>
                <a:lnTo>
                  <a:pt x="9012" y="11764"/>
                </a:lnTo>
                <a:lnTo>
                  <a:pt x="8914" y="11910"/>
                </a:lnTo>
                <a:lnTo>
                  <a:pt x="8793" y="12057"/>
                </a:lnTo>
                <a:lnTo>
                  <a:pt x="8646" y="12178"/>
                </a:lnTo>
                <a:lnTo>
                  <a:pt x="8476" y="12276"/>
                </a:lnTo>
                <a:lnTo>
                  <a:pt x="8306" y="12324"/>
                </a:lnTo>
                <a:lnTo>
                  <a:pt x="8111" y="12349"/>
                </a:lnTo>
                <a:lnTo>
                  <a:pt x="8111" y="12349"/>
                </a:lnTo>
                <a:close/>
                <a:moveTo>
                  <a:pt x="9231" y="5091"/>
                </a:moveTo>
                <a:lnTo>
                  <a:pt x="8939" y="8915"/>
                </a:lnTo>
                <a:lnTo>
                  <a:pt x="8939" y="8915"/>
                </a:lnTo>
                <a:lnTo>
                  <a:pt x="8914" y="9061"/>
                </a:lnTo>
                <a:lnTo>
                  <a:pt x="8866" y="9207"/>
                </a:lnTo>
                <a:lnTo>
                  <a:pt x="8793" y="9304"/>
                </a:lnTo>
                <a:lnTo>
                  <a:pt x="8695" y="9426"/>
                </a:lnTo>
                <a:lnTo>
                  <a:pt x="8573" y="9499"/>
                </a:lnTo>
                <a:lnTo>
                  <a:pt x="8452" y="9572"/>
                </a:lnTo>
                <a:lnTo>
                  <a:pt x="8330" y="9621"/>
                </a:lnTo>
                <a:lnTo>
                  <a:pt x="8184" y="9621"/>
                </a:lnTo>
                <a:lnTo>
                  <a:pt x="8038" y="9621"/>
                </a:lnTo>
                <a:lnTo>
                  <a:pt x="8038" y="9621"/>
                </a:lnTo>
                <a:lnTo>
                  <a:pt x="7891" y="9621"/>
                </a:lnTo>
                <a:lnTo>
                  <a:pt x="7770" y="9572"/>
                </a:lnTo>
                <a:lnTo>
                  <a:pt x="7648" y="9499"/>
                </a:lnTo>
                <a:lnTo>
                  <a:pt x="7526" y="9426"/>
                </a:lnTo>
                <a:lnTo>
                  <a:pt x="7429" y="9304"/>
                </a:lnTo>
                <a:lnTo>
                  <a:pt x="7356" y="9207"/>
                </a:lnTo>
                <a:lnTo>
                  <a:pt x="7307" y="9061"/>
                </a:lnTo>
                <a:lnTo>
                  <a:pt x="7283" y="8915"/>
                </a:lnTo>
                <a:lnTo>
                  <a:pt x="6990" y="5091"/>
                </a:lnTo>
                <a:lnTo>
                  <a:pt x="6990" y="5091"/>
                </a:lnTo>
                <a:lnTo>
                  <a:pt x="7015" y="4945"/>
                </a:lnTo>
                <a:lnTo>
                  <a:pt x="7039" y="4823"/>
                </a:lnTo>
                <a:lnTo>
                  <a:pt x="7088" y="4701"/>
                </a:lnTo>
                <a:lnTo>
                  <a:pt x="7161" y="4604"/>
                </a:lnTo>
                <a:lnTo>
                  <a:pt x="7258" y="4506"/>
                </a:lnTo>
                <a:lnTo>
                  <a:pt x="7380" y="4433"/>
                </a:lnTo>
                <a:lnTo>
                  <a:pt x="7526" y="4409"/>
                </a:lnTo>
                <a:lnTo>
                  <a:pt x="7648" y="4385"/>
                </a:lnTo>
                <a:lnTo>
                  <a:pt x="8573" y="4385"/>
                </a:lnTo>
                <a:lnTo>
                  <a:pt x="8573" y="4385"/>
                </a:lnTo>
                <a:lnTo>
                  <a:pt x="8695" y="4409"/>
                </a:lnTo>
                <a:lnTo>
                  <a:pt x="8841" y="4433"/>
                </a:lnTo>
                <a:lnTo>
                  <a:pt x="8963" y="4506"/>
                </a:lnTo>
                <a:lnTo>
                  <a:pt x="9061" y="4604"/>
                </a:lnTo>
                <a:lnTo>
                  <a:pt x="9134" y="4701"/>
                </a:lnTo>
                <a:lnTo>
                  <a:pt x="9182" y="4823"/>
                </a:lnTo>
                <a:lnTo>
                  <a:pt x="9207" y="4945"/>
                </a:lnTo>
                <a:lnTo>
                  <a:pt x="9231" y="5091"/>
                </a:lnTo>
                <a:lnTo>
                  <a:pt x="9231" y="5091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p3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Tecnologías de enclavamientos</a:t>
            </a:r>
            <a:endParaRPr/>
          </a:p>
        </p:txBody>
      </p:sp>
      <p:sp>
        <p:nvSpPr>
          <p:cNvPr id="958" name="Google Shape;958;p3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980" name="Google Shape;980;p30"/>
          <p:cNvSpPr txBox="1">
            <a:spLocks noGrp="1"/>
          </p:cNvSpPr>
          <p:nvPr>
            <p:ph type="subTitle" idx="4294967295"/>
          </p:nvPr>
        </p:nvSpPr>
        <p:spPr>
          <a:xfrm>
            <a:off x="7150100" y="492125"/>
            <a:ext cx="1993900" cy="7651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Clave para evitar las colisiones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grpSp>
        <p:nvGrpSpPr>
          <p:cNvPr id="959" name="Google Shape;959;p30"/>
          <p:cNvGrpSpPr/>
          <p:nvPr/>
        </p:nvGrpSpPr>
        <p:grpSpPr>
          <a:xfrm rot="10800000">
            <a:off x="241674" y="1423386"/>
            <a:ext cx="2694428" cy="864880"/>
            <a:chOff x="185742" y="1697030"/>
            <a:chExt cx="5165698" cy="1658130"/>
          </a:xfrm>
        </p:grpSpPr>
        <p:sp>
          <p:nvSpPr>
            <p:cNvPr id="960" name="Google Shape;960;p30"/>
            <p:cNvSpPr/>
            <p:nvPr/>
          </p:nvSpPr>
          <p:spPr>
            <a:xfrm rot="10800000" flipH="1">
              <a:off x="1426312" y="1697030"/>
              <a:ext cx="2693400" cy="1243800"/>
            </a:xfrm>
            <a:prstGeom prst="rect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rgbClr val="263248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Mecánico</a:t>
              </a:r>
              <a:endParaRPr sz="240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961" name="Google Shape;961;p30"/>
            <p:cNvSpPr/>
            <p:nvPr/>
          </p:nvSpPr>
          <p:spPr>
            <a:xfrm rot="10800000" flipH="1">
              <a:off x="4107640" y="1697043"/>
              <a:ext cx="1243800" cy="12438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962" name="Google Shape;962;p30"/>
            <p:cNvSpPr/>
            <p:nvPr/>
          </p:nvSpPr>
          <p:spPr>
            <a:xfrm flipH="1">
              <a:off x="185742" y="1697043"/>
              <a:ext cx="1243800" cy="12438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963" name="Google Shape;963;p30"/>
            <p:cNvSpPr/>
            <p:nvPr/>
          </p:nvSpPr>
          <p:spPr>
            <a:xfrm rot="10800000">
              <a:off x="185748" y="2940860"/>
              <a:ext cx="1243800" cy="414300"/>
            </a:xfrm>
            <a:prstGeom prst="triangle">
              <a:avLst>
                <a:gd name="adj" fmla="val 0"/>
              </a:avLst>
            </a:prstGeom>
            <a:solidFill>
              <a:srgbClr val="92A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</p:grpSp>
      <p:grpSp>
        <p:nvGrpSpPr>
          <p:cNvPr id="964" name="Google Shape;964;p30"/>
          <p:cNvGrpSpPr/>
          <p:nvPr/>
        </p:nvGrpSpPr>
        <p:grpSpPr>
          <a:xfrm rot="10800000">
            <a:off x="2468503" y="1423398"/>
            <a:ext cx="3667628" cy="864874"/>
            <a:chOff x="-1680055" y="1697019"/>
            <a:chExt cx="7031495" cy="1658117"/>
          </a:xfrm>
        </p:grpSpPr>
        <p:sp>
          <p:nvSpPr>
            <p:cNvPr id="965" name="Google Shape;965;p30"/>
            <p:cNvSpPr/>
            <p:nvPr/>
          </p:nvSpPr>
          <p:spPr>
            <a:xfrm rot="10800000" flipH="1">
              <a:off x="-436275" y="1697030"/>
              <a:ext cx="4556100" cy="1243800"/>
            </a:xfrm>
            <a:prstGeom prst="rect">
              <a:avLst/>
            </a:prstGeom>
            <a:solidFill>
              <a:srgbClr val="92A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rgbClr val="263248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Electromecánico</a:t>
              </a:r>
              <a:endParaRPr sz="240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966" name="Google Shape;966;p30"/>
            <p:cNvSpPr/>
            <p:nvPr/>
          </p:nvSpPr>
          <p:spPr>
            <a:xfrm rot="10800000" flipH="1">
              <a:off x="4107640" y="1697043"/>
              <a:ext cx="1243800" cy="1243800"/>
            </a:xfrm>
            <a:prstGeom prst="rtTriangle">
              <a:avLst/>
            </a:prstGeom>
            <a:solidFill>
              <a:srgbClr val="92A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967" name="Google Shape;967;p30"/>
            <p:cNvSpPr/>
            <p:nvPr/>
          </p:nvSpPr>
          <p:spPr>
            <a:xfrm flipH="1">
              <a:off x="-1680055" y="1697019"/>
              <a:ext cx="1243800" cy="1243800"/>
            </a:xfrm>
            <a:prstGeom prst="rtTriangle">
              <a:avLst/>
            </a:prstGeom>
            <a:solidFill>
              <a:srgbClr val="92A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968" name="Google Shape;968;p30"/>
            <p:cNvSpPr/>
            <p:nvPr/>
          </p:nvSpPr>
          <p:spPr>
            <a:xfrm rot="10800000">
              <a:off x="-1680050" y="2940836"/>
              <a:ext cx="1243800" cy="414300"/>
            </a:xfrm>
            <a:prstGeom prst="triangle">
              <a:avLst>
                <a:gd name="adj" fmla="val 0"/>
              </a:avLst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</p:grpSp>
      <p:grpSp>
        <p:nvGrpSpPr>
          <p:cNvPr id="969" name="Google Shape;969;p30"/>
          <p:cNvGrpSpPr/>
          <p:nvPr/>
        </p:nvGrpSpPr>
        <p:grpSpPr>
          <a:xfrm rot="10800000">
            <a:off x="5651846" y="1423386"/>
            <a:ext cx="2847525" cy="864880"/>
            <a:chOff x="-107772" y="1697030"/>
            <a:chExt cx="5459212" cy="1658130"/>
          </a:xfrm>
        </p:grpSpPr>
        <p:sp>
          <p:nvSpPr>
            <p:cNvPr id="970" name="Google Shape;970;p30"/>
            <p:cNvSpPr/>
            <p:nvPr/>
          </p:nvSpPr>
          <p:spPr>
            <a:xfrm rot="10800000" flipH="1">
              <a:off x="1136038" y="1697030"/>
              <a:ext cx="2983800" cy="1243800"/>
            </a:xfrm>
            <a:prstGeom prst="rect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rgbClr val="FFFFFF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Eléctronico</a:t>
              </a:r>
              <a:endParaRPr sz="24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971" name="Google Shape;971;p30"/>
            <p:cNvSpPr/>
            <p:nvPr/>
          </p:nvSpPr>
          <p:spPr>
            <a:xfrm rot="10800000" flipH="1">
              <a:off x="4107640" y="1697043"/>
              <a:ext cx="1243800" cy="1243800"/>
            </a:xfrm>
            <a:prstGeom prst="rtTriangle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972" name="Google Shape;972;p30"/>
            <p:cNvSpPr/>
            <p:nvPr/>
          </p:nvSpPr>
          <p:spPr>
            <a:xfrm flipH="1">
              <a:off x="-107762" y="1705304"/>
              <a:ext cx="1243800" cy="1235400"/>
            </a:xfrm>
            <a:prstGeom prst="rtTriangle">
              <a:avLst/>
            </a:prstGeom>
            <a:solidFill>
              <a:srgbClr val="3F5378"/>
            </a:solidFill>
            <a:ln w="9525" cap="flat" cmpd="sng">
              <a:solidFill>
                <a:srgbClr val="3F537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973" name="Google Shape;973;p30"/>
            <p:cNvSpPr/>
            <p:nvPr/>
          </p:nvSpPr>
          <p:spPr>
            <a:xfrm rot="10800000">
              <a:off x="-107772" y="2940860"/>
              <a:ext cx="1243800" cy="414300"/>
            </a:xfrm>
            <a:prstGeom prst="triangle">
              <a:avLst>
                <a:gd name="adj" fmla="val 0"/>
              </a:avLst>
            </a:prstGeom>
            <a:solidFill>
              <a:srgbClr val="263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</p:grpSp>
      <p:grpSp>
        <p:nvGrpSpPr>
          <p:cNvPr id="974" name="Google Shape;974;p30"/>
          <p:cNvGrpSpPr/>
          <p:nvPr/>
        </p:nvGrpSpPr>
        <p:grpSpPr>
          <a:xfrm>
            <a:off x="270943" y="629920"/>
            <a:ext cx="392063" cy="291505"/>
            <a:chOff x="5247525" y="3007275"/>
            <a:chExt cx="517575" cy="384825"/>
          </a:xfrm>
        </p:grpSpPr>
        <p:sp>
          <p:nvSpPr>
            <p:cNvPr id="975" name="Google Shape;975;p30"/>
            <p:cNvSpPr/>
            <p:nvPr/>
          </p:nvSpPr>
          <p:spPr>
            <a:xfrm>
              <a:off x="5247525" y="3007275"/>
              <a:ext cx="348900" cy="348900"/>
            </a:xfrm>
            <a:custGeom>
              <a:avLst/>
              <a:gdLst/>
              <a:ahLst/>
              <a:cxnLst/>
              <a:rect l="l" t="t" r="r" b="b"/>
              <a:pathLst>
                <a:path w="13956" h="13956" fill="none" extrusionOk="0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30"/>
            <p:cNvSpPr/>
            <p:nvPr/>
          </p:nvSpPr>
          <p:spPr>
            <a:xfrm>
              <a:off x="5566575" y="3193575"/>
              <a:ext cx="198525" cy="198525"/>
            </a:xfrm>
            <a:custGeom>
              <a:avLst/>
              <a:gdLst/>
              <a:ahLst/>
              <a:cxnLst/>
              <a:rect l="l" t="t" r="r" b="b"/>
              <a:pathLst>
                <a:path w="7941" h="7941" fill="none" extrusionOk="0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977" name="Google Shape;97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23563" y="2496772"/>
            <a:ext cx="2904102" cy="1931228"/>
          </a:xfrm>
          <a:prstGeom prst="rect">
            <a:avLst/>
          </a:prstGeom>
          <a:noFill/>
          <a:ln>
            <a:noFill/>
          </a:ln>
        </p:spPr>
      </p:pic>
      <p:pic>
        <p:nvPicPr>
          <p:cNvPr id="978" name="Google Shape;978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775" y="2642700"/>
            <a:ext cx="3101949" cy="174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9" name="Google Shape;979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68500" y="2465075"/>
            <a:ext cx="3372298" cy="2019049"/>
          </a:xfrm>
          <a:prstGeom prst="rect">
            <a:avLst/>
          </a:prstGeom>
          <a:noFill/>
          <a:ln>
            <a:noFill/>
          </a:ln>
        </p:spPr>
      </p:pic>
      <p:sp>
        <p:nvSpPr>
          <p:cNvPr id="981" name="Google Shape;981;p30"/>
          <p:cNvSpPr/>
          <p:nvPr/>
        </p:nvSpPr>
        <p:spPr>
          <a:xfrm>
            <a:off x="7021498" y="686278"/>
            <a:ext cx="307185" cy="268458"/>
          </a:xfrm>
          <a:custGeom>
            <a:avLst/>
            <a:gdLst/>
            <a:ahLst/>
            <a:cxnLst/>
            <a:rect l="l" t="t" r="r" b="b"/>
            <a:pathLst>
              <a:path w="16221" h="14176" fill="none" extrusionOk="0">
                <a:moveTo>
                  <a:pt x="16075" y="12665"/>
                </a:moveTo>
                <a:lnTo>
                  <a:pt x="8987" y="488"/>
                </a:lnTo>
                <a:lnTo>
                  <a:pt x="8987" y="488"/>
                </a:lnTo>
                <a:lnTo>
                  <a:pt x="8914" y="390"/>
                </a:lnTo>
                <a:lnTo>
                  <a:pt x="8817" y="293"/>
                </a:lnTo>
                <a:lnTo>
                  <a:pt x="8720" y="196"/>
                </a:lnTo>
                <a:lnTo>
                  <a:pt x="8622" y="123"/>
                </a:lnTo>
                <a:lnTo>
                  <a:pt x="8500" y="74"/>
                </a:lnTo>
                <a:lnTo>
                  <a:pt x="8379" y="25"/>
                </a:lnTo>
                <a:lnTo>
                  <a:pt x="8232" y="1"/>
                </a:lnTo>
                <a:lnTo>
                  <a:pt x="8111" y="1"/>
                </a:lnTo>
                <a:lnTo>
                  <a:pt x="8111" y="1"/>
                </a:lnTo>
                <a:lnTo>
                  <a:pt x="7965" y="1"/>
                </a:lnTo>
                <a:lnTo>
                  <a:pt x="7843" y="25"/>
                </a:lnTo>
                <a:lnTo>
                  <a:pt x="7721" y="74"/>
                </a:lnTo>
                <a:lnTo>
                  <a:pt x="7599" y="123"/>
                </a:lnTo>
                <a:lnTo>
                  <a:pt x="7502" y="196"/>
                </a:lnTo>
                <a:lnTo>
                  <a:pt x="7404" y="293"/>
                </a:lnTo>
                <a:lnTo>
                  <a:pt x="7307" y="390"/>
                </a:lnTo>
                <a:lnTo>
                  <a:pt x="7234" y="488"/>
                </a:lnTo>
                <a:lnTo>
                  <a:pt x="147" y="12665"/>
                </a:lnTo>
                <a:lnTo>
                  <a:pt x="147" y="12665"/>
                </a:lnTo>
                <a:lnTo>
                  <a:pt x="74" y="12787"/>
                </a:lnTo>
                <a:lnTo>
                  <a:pt x="25" y="12909"/>
                </a:lnTo>
                <a:lnTo>
                  <a:pt x="0" y="13031"/>
                </a:lnTo>
                <a:lnTo>
                  <a:pt x="0" y="13177"/>
                </a:lnTo>
                <a:lnTo>
                  <a:pt x="0" y="13177"/>
                </a:lnTo>
                <a:lnTo>
                  <a:pt x="0" y="13299"/>
                </a:lnTo>
                <a:lnTo>
                  <a:pt x="25" y="13420"/>
                </a:lnTo>
                <a:lnTo>
                  <a:pt x="74" y="13567"/>
                </a:lnTo>
                <a:lnTo>
                  <a:pt x="147" y="13688"/>
                </a:lnTo>
                <a:lnTo>
                  <a:pt x="147" y="13688"/>
                </a:lnTo>
                <a:lnTo>
                  <a:pt x="220" y="13786"/>
                </a:lnTo>
                <a:lnTo>
                  <a:pt x="293" y="13883"/>
                </a:lnTo>
                <a:lnTo>
                  <a:pt x="390" y="13981"/>
                </a:lnTo>
                <a:lnTo>
                  <a:pt x="512" y="14054"/>
                </a:lnTo>
                <a:lnTo>
                  <a:pt x="634" y="14102"/>
                </a:lnTo>
                <a:lnTo>
                  <a:pt x="755" y="14151"/>
                </a:lnTo>
                <a:lnTo>
                  <a:pt x="877" y="14175"/>
                </a:lnTo>
                <a:lnTo>
                  <a:pt x="1023" y="14175"/>
                </a:lnTo>
                <a:lnTo>
                  <a:pt x="15198" y="14175"/>
                </a:lnTo>
                <a:lnTo>
                  <a:pt x="15198" y="14175"/>
                </a:lnTo>
                <a:lnTo>
                  <a:pt x="15344" y="14175"/>
                </a:lnTo>
                <a:lnTo>
                  <a:pt x="15466" y="14151"/>
                </a:lnTo>
                <a:lnTo>
                  <a:pt x="15588" y="14102"/>
                </a:lnTo>
                <a:lnTo>
                  <a:pt x="15709" y="14054"/>
                </a:lnTo>
                <a:lnTo>
                  <a:pt x="15831" y="13981"/>
                </a:lnTo>
                <a:lnTo>
                  <a:pt x="15929" y="13883"/>
                </a:lnTo>
                <a:lnTo>
                  <a:pt x="16002" y="13786"/>
                </a:lnTo>
                <a:lnTo>
                  <a:pt x="16075" y="13688"/>
                </a:lnTo>
                <a:lnTo>
                  <a:pt x="16075" y="13688"/>
                </a:lnTo>
                <a:lnTo>
                  <a:pt x="16148" y="13567"/>
                </a:lnTo>
                <a:lnTo>
                  <a:pt x="16197" y="13420"/>
                </a:lnTo>
                <a:lnTo>
                  <a:pt x="16221" y="13299"/>
                </a:lnTo>
                <a:lnTo>
                  <a:pt x="16221" y="13177"/>
                </a:lnTo>
                <a:lnTo>
                  <a:pt x="16221" y="13177"/>
                </a:lnTo>
                <a:lnTo>
                  <a:pt x="16221" y="13031"/>
                </a:lnTo>
                <a:lnTo>
                  <a:pt x="16197" y="12909"/>
                </a:lnTo>
                <a:lnTo>
                  <a:pt x="16148" y="12787"/>
                </a:lnTo>
                <a:lnTo>
                  <a:pt x="16075" y="12665"/>
                </a:lnTo>
                <a:lnTo>
                  <a:pt x="16075" y="12665"/>
                </a:lnTo>
                <a:close/>
                <a:moveTo>
                  <a:pt x="8111" y="12349"/>
                </a:moveTo>
                <a:lnTo>
                  <a:pt x="8111" y="12349"/>
                </a:lnTo>
                <a:lnTo>
                  <a:pt x="7916" y="12324"/>
                </a:lnTo>
                <a:lnTo>
                  <a:pt x="7721" y="12276"/>
                </a:lnTo>
                <a:lnTo>
                  <a:pt x="7575" y="12178"/>
                </a:lnTo>
                <a:lnTo>
                  <a:pt x="7429" y="12057"/>
                </a:lnTo>
                <a:lnTo>
                  <a:pt x="7307" y="11910"/>
                </a:lnTo>
                <a:lnTo>
                  <a:pt x="7210" y="11764"/>
                </a:lnTo>
                <a:lnTo>
                  <a:pt x="7161" y="11569"/>
                </a:lnTo>
                <a:lnTo>
                  <a:pt x="7136" y="11375"/>
                </a:lnTo>
                <a:lnTo>
                  <a:pt x="7136" y="11375"/>
                </a:lnTo>
                <a:lnTo>
                  <a:pt x="7161" y="11180"/>
                </a:lnTo>
                <a:lnTo>
                  <a:pt x="7210" y="11009"/>
                </a:lnTo>
                <a:lnTo>
                  <a:pt x="7307" y="10839"/>
                </a:lnTo>
                <a:lnTo>
                  <a:pt x="7429" y="10693"/>
                </a:lnTo>
                <a:lnTo>
                  <a:pt x="7575" y="10571"/>
                </a:lnTo>
                <a:lnTo>
                  <a:pt x="7721" y="10473"/>
                </a:lnTo>
                <a:lnTo>
                  <a:pt x="7916" y="10425"/>
                </a:lnTo>
                <a:lnTo>
                  <a:pt x="8111" y="10400"/>
                </a:lnTo>
                <a:lnTo>
                  <a:pt x="8111" y="10400"/>
                </a:lnTo>
                <a:lnTo>
                  <a:pt x="8306" y="10425"/>
                </a:lnTo>
                <a:lnTo>
                  <a:pt x="8476" y="10473"/>
                </a:lnTo>
                <a:lnTo>
                  <a:pt x="8646" y="10571"/>
                </a:lnTo>
                <a:lnTo>
                  <a:pt x="8793" y="10693"/>
                </a:lnTo>
                <a:lnTo>
                  <a:pt x="8914" y="10839"/>
                </a:lnTo>
                <a:lnTo>
                  <a:pt x="9012" y="11009"/>
                </a:lnTo>
                <a:lnTo>
                  <a:pt x="9061" y="11180"/>
                </a:lnTo>
                <a:lnTo>
                  <a:pt x="9085" y="11375"/>
                </a:lnTo>
                <a:lnTo>
                  <a:pt x="9085" y="11375"/>
                </a:lnTo>
                <a:lnTo>
                  <a:pt x="9061" y="11569"/>
                </a:lnTo>
                <a:lnTo>
                  <a:pt x="9012" y="11764"/>
                </a:lnTo>
                <a:lnTo>
                  <a:pt x="8914" y="11910"/>
                </a:lnTo>
                <a:lnTo>
                  <a:pt x="8793" y="12057"/>
                </a:lnTo>
                <a:lnTo>
                  <a:pt x="8646" y="12178"/>
                </a:lnTo>
                <a:lnTo>
                  <a:pt x="8476" y="12276"/>
                </a:lnTo>
                <a:lnTo>
                  <a:pt x="8306" y="12324"/>
                </a:lnTo>
                <a:lnTo>
                  <a:pt x="8111" y="12349"/>
                </a:lnTo>
                <a:lnTo>
                  <a:pt x="8111" y="12349"/>
                </a:lnTo>
                <a:close/>
                <a:moveTo>
                  <a:pt x="9231" y="5091"/>
                </a:moveTo>
                <a:lnTo>
                  <a:pt x="8939" y="8915"/>
                </a:lnTo>
                <a:lnTo>
                  <a:pt x="8939" y="8915"/>
                </a:lnTo>
                <a:lnTo>
                  <a:pt x="8914" y="9061"/>
                </a:lnTo>
                <a:lnTo>
                  <a:pt x="8866" y="9207"/>
                </a:lnTo>
                <a:lnTo>
                  <a:pt x="8793" y="9304"/>
                </a:lnTo>
                <a:lnTo>
                  <a:pt x="8695" y="9426"/>
                </a:lnTo>
                <a:lnTo>
                  <a:pt x="8573" y="9499"/>
                </a:lnTo>
                <a:lnTo>
                  <a:pt x="8452" y="9572"/>
                </a:lnTo>
                <a:lnTo>
                  <a:pt x="8330" y="9621"/>
                </a:lnTo>
                <a:lnTo>
                  <a:pt x="8184" y="9621"/>
                </a:lnTo>
                <a:lnTo>
                  <a:pt x="8038" y="9621"/>
                </a:lnTo>
                <a:lnTo>
                  <a:pt x="8038" y="9621"/>
                </a:lnTo>
                <a:lnTo>
                  <a:pt x="7891" y="9621"/>
                </a:lnTo>
                <a:lnTo>
                  <a:pt x="7770" y="9572"/>
                </a:lnTo>
                <a:lnTo>
                  <a:pt x="7648" y="9499"/>
                </a:lnTo>
                <a:lnTo>
                  <a:pt x="7526" y="9426"/>
                </a:lnTo>
                <a:lnTo>
                  <a:pt x="7429" y="9304"/>
                </a:lnTo>
                <a:lnTo>
                  <a:pt x="7356" y="9207"/>
                </a:lnTo>
                <a:lnTo>
                  <a:pt x="7307" y="9061"/>
                </a:lnTo>
                <a:lnTo>
                  <a:pt x="7283" y="8915"/>
                </a:lnTo>
                <a:lnTo>
                  <a:pt x="6990" y="5091"/>
                </a:lnTo>
                <a:lnTo>
                  <a:pt x="6990" y="5091"/>
                </a:lnTo>
                <a:lnTo>
                  <a:pt x="7015" y="4945"/>
                </a:lnTo>
                <a:lnTo>
                  <a:pt x="7039" y="4823"/>
                </a:lnTo>
                <a:lnTo>
                  <a:pt x="7088" y="4701"/>
                </a:lnTo>
                <a:lnTo>
                  <a:pt x="7161" y="4604"/>
                </a:lnTo>
                <a:lnTo>
                  <a:pt x="7258" y="4506"/>
                </a:lnTo>
                <a:lnTo>
                  <a:pt x="7380" y="4433"/>
                </a:lnTo>
                <a:lnTo>
                  <a:pt x="7526" y="4409"/>
                </a:lnTo>
                <a:lnTo>
                  <a:pt x="7648" y="4385"/>
                </a:lnTo>
                <a:lnTo>
                  <a:pt x="8573" y="4385"/>
                </a:lnTo>
                <a:lnTo>
                  <a:pt x="8573" y="4385"/>
                </a:lnTo>
                <a:lnTo>
                  <a:pt x="8695" y="4409"/>
                </a:lnTo>
                <a:lnTo>
                  <a:pt x="8841" y="4433"/>
                </a:lnTo>
                <a:lnTo>
                  <a:pt x="8963" y="4506"/>
                </a:lnTo>
                <a:lnTo>
                  <a:pt x="9061" y="4604"/>
                </a:lnTo>
                <a:lnTo>
                  <a:pt x="9134" y="4701"/>
                </a:lnTo>
                <a:lnTo>
                  <a:pt x="9182" y="4823"/>
                </a:lnTo>
                <a:lnTo>
                  <a:pt x="9207" y="4945"/>
                </a:lnTo>
                <a:lnTo>
                  <a:pt x="9231" y="5091"/>
                </a:lnTo>
                <a:lnTo>
                  <a:pt x="9231" y="5091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alerio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2410</TotalTime>
  <Words>1752</Words>
  <Application>Microsoft Office PowerPoint</Application>
  <PresentationFormat>On-screen Show (16:9)</PresentationFormat>
  <Paragraphs>410</Paragraphs>
  <Slides>49</Slides>
  <Notes>49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7" baseType="lpstr">
      <vt:lpstr>Arvo</vt:lpstr>
      <vt:lpstr>Roboto Black</vt:lpstr>
      <vt:lpstr>Roboto Medium</vt:lpstr>
      <vt:lpstr>Arial</vt:lpstr>
      <vt:lpstr>Roboto</vt:lpstr>
      <vt:lpstr>Roboto Condensed Light</vt:lpstr>
      <vt:lpstr>Roboto Condensed</vt:lpstr>
      <vt:lpstr>Salerio template</vt:lpstr>
      <vt:lpstr>Modelado e implementación automática de sistemas críticos de enclavamiento ferroviario basados en FPGA</vt:lpstr>
      <vt:lpstr>CONICET-GICSAFe</vt:lpstr>
      <vt:lpstr>Sobre mí</vt:lpstr>
      <vt:lpstr>Papers publicados</vt:lpstr>
      <vt:lpstr>Papers publicados</vt:lpstr>
      <vt:lpstr>Introducción</vt:lpstr>
      <vt:lpstr>5% del PBI</vt:lpstr>
      <vt:lpstr>Sistema de enclavamiento ferroviario</vt:lpstr>
      <vt:lpstr>Tecnologías de enclavamientos</vt:lpstr>
      <vt:lpstr>Función del sistema de enclavamiento</vt:lpstr>
      <vt:lpstr>Principios de señalamiento ferroviario</vt:lpstr>
      <vt:lpstr>Necesitamos generar automáticamente la solución</vt:lpstr>
      <vt:lpstr>Hoja de ruta </vt:lpstr>
      <vt:lpstr>RNA</vt:lpstr>
      <vt:lpstr>railML - Auspiciantes</vt:lpstr>
      <vt:lpstr>railML - Niveles</vt:lpstr>
      <vt:lpstr>railML - Capas</vt:lpstr>
      <vt:lpstr>Modelo de grafos</vt:lpstr>
      <vt:lpstr>PowerPoint Presentation</vt:lpstr>
      <vt:lpstr>railML 2.0 vs railML 3.0</vt:lpstr>
      <vt:lpstr>Circuitos de vías</vt:lpstr>
      <vt:lpstr>Pasos a nivel</vt:lpstr>
      <vt:lpstr>Cambios de vías</vt:lpstr>
      <vt:lpstr>Señales de la máquina de cambios</vt:lpstr>
      <vt:lpstr>Señales ferroviarias</vt:lpstr>
      <vt:lpstr>Clasificación</vt:lpstr>
      <vt:lpstr>Simplificación de señales</vt:lpstr>
      <vt:lpstr>Tabla de enclavamientos</vt:lpstr>
      <vt:lpstr>ACG</vt:lpstr>
      <vt:lpstr>Criterio de selección de plataforma</vt:lpstr>
      <vt:lpstr>Arty Z7 20</vt:lpstr>
      <vt:lpstr>Arquitectura</vt:lpstr>
      <vt:lpstr>Trama de datos</vt:lpstr>
      <vt:lpstr>Bloqueo de máquina de cambios por ocupación</vt:lpstr>
      <vt:lpstr>Requerimiento de rutas y bloqueo de cambios en ruta</vt:lpstr>
      <vt:lpstr>Protección por aproximación</vt:lpstr>
      <vt:lpstr>Protección por solape</vt:lpstr>
      <vt:lpstr>Liberación secuencial</vt:lpstr>
      <vt:lpstr>Redundancia por votación 2oo3</vt:lpstr>
      <vt:lpstr>Análisis general</vt:lpstr>
      <vt:lpstr>Topologías implementadas</vt:lpstr>
      <vt:lpstr>Topologías implementadas</vt:lpstr>
      <vt:lpstr>AGG</vt:lpstr>
      <vt:lpstr>GUI Ejemplo 1</vt:lpstr>
      <vt:lpstr>Conclusiones</vt:lpstr>
      <vt:lpstr>Hoja de ruta 2018-2025</vt:lpstr>
      <vt:lpstr>Conclusiones</vt:lpstr>
      <vt:lpstr>Próximos pasos</vt:lpstr>
      <vt:lpstr>¡Muchas gracias!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Martin Menendez</dc:creator>
  <cp:lastModifiedBy>Martin Menendez</cp:lastModifiedBy>
  <cp:revision>165</cp:revision>
  <dcterms:modified xsi:type="dcterms:W3CDTF">2024-09-22T12:19:41Z</dcterms:modified>
</cp:coreProperties>
</file>